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handoutMasterIdLst>
    <p:handoutMasterId r:id="rId3"/>
  </p:handoutMasterIdLst>
  <p:sldIdLst>
    <p:sldId id="256" r:id="rId2"/>
  </p:sldIdLst>
  <p:sldSz cx="32399288" cy="43200638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FEF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233" autoAdjust="0"/>
    <p:restoredTop sz="94660"/>
  </p:normalViewPr>
  <p:slideViewPr>
    <p:cSldViewPr snapToGrid="0">
      <p:cViewPr varScale="1">
        <p:scale>
          <a:sx n="11" d="100"/>
          <a:sy n="11" d="100"/>
        </p:scale>
        <p:origin x="2284" y="1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3" d="100"/>
          <a:sy n="123" d="100"/>
        </p:scale>
        <p:origin x="11802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handoutMaster" Target="handoutMasters/handout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46C884-23AE-4414-A849-3EDBFB923495}" type="datetimeFigureOut">
              <a:rPr lang="ko-KR" altLang="en-US" smtClean="0"/>
              <a:t>2022-06-17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A5FA58-7979-4E60-BF21-5998AE42AD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247734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29947" y="7070108"/>
            <a:ext cx="27539395" cy="15040222"/>
          </a:xfrm>
        </p:spPr>
        <p:txBody>
          <a:bodyPr anchor="b"/>
          <a:lstStyle>
            <a:lvl1pPr algn="ctr">
              <a:defRPr sz="21259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49911" y="22690338"/>
            <a:ext cx="24299466" cy="10430151"/>
          </a:xfrm>
        </p:spPr>
        <p:txBody>
          <a:bodyPr/>
          <a:lstStyle>
            <a:lvl1pPr marL="0" indent="0" algn="ctr">
              <a:buNone/>
              <a:defRPr sz="8504"/>
            </a:lvl1pPr>
            <a:lvl2pPr marL="1619951" indent="0" algn="ctr">
              <a:buNone/>
              <a:defRPr sz="7086"/>
            </a:lvl2pPr>
            <a:lvl3pPr marL="3239902" indent="0" algn="ctr">
              <a:buNone/>
              <a:defRPr sz="6378"/>
            </a:lvl3pPr>
            <a:lvl4pPr marL="4859853" indent="0" algn="ctr">
              <a:buNone/>
              <a:defRPr sz="5669"/>
            </a:lvl4pPr>
            <a:lvl5pPr marL="6479804" indent="0" algn="ctr">
              <a:buNone/>
              <a:defRPr sz="5669"/>
            </a:lvl5pPr>
            <a:lvl6pPr marL="8099755" indent="0" algn="ctr">
              <a:buNone/>
              <a:defRPr sz="5669"/>
            </a:lvl6pPr>
            <a:lvl7pPr marL="9719706" indent="0" algn="ctr">
              <a:buNone/>
              <a:defRPr sz="5669"/>
            </a:lvl7pPr>
            <a:lvl8pPr marL="11339657" indent="0" algn="ctr">
              <a:buNone/>
              <a:defRPr sz="5669"/>
            </a:lvl8pPr>
            <a:lvl9pPr marL="12959608" indent="0" algn="ctr">
              <a:buNone/>
              <a:defRPr sz="5669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10EF3-ED0E-4DD6-8F73-99E0C8ECC7C6}" type="datetimeFigureOut">
              <a:rPr lang="ko-KR" altLang="en-US" smtClean="0"/>
              <a:t>2022-06-17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82B39-1739-43A3-A826-A6EAB4D821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46498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10EF3-ED0E-4DD6-8F73-99E0C8ECC7C6}" type="datetimeFigureOut">
              <a:rPr lang="ko-KR" altLang="en-US" smtClean="0"/>
              <a:t>2022-06-17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82B39-1739-43A3-A826-A6EAB4D821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3497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3185742" y="2300034"/>
            <a:ext cx="6986096" cy="36610544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27453" y="2300034"/>
            <a:ext cx="20553298" cy="36610544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10EF3-ED0E-4DD6-8F73-99E0C8ECC7C6}" type="datetimeFigureOut">
              <a:rPr lang="ko-KR" altLang="en-US" smtClean="0"/>
              <a:t>2022-06-17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82B39-1739-43A3-A826-A6EAB4D821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57641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10EF3-ED0E-4DD6-8F73-99E0C8ECC7C6}" type="datetimeFigureOut">
              <a:rPr lang="ko-KR" altLang="en-US" smtClean="0"/>
              <a:t>2022-06-17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82B39-1739-43A3-A826-A6EAB4D821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65152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10578" y="10770172"/>
            <a:ext cx="27944386" cy="17970262"/>
          </a:xfrm>
        </p:spPr>
        <p:txBody>
          <a:bodyPr anchor="b"/>
          <a:lstStyle>
            <a:lvl1pPr>
              <a:defRPr sz="21259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10578" y="28910440"/>
            <a:ext cx="27944386" cy="9450136"/>
          </a:xfrm>
        </p:spPr>
        <p:txBody>
          <a:bodyPr/>
          <a:lstStyle>
            <a:lvl1pPr marL="0" indent="0">
              <a:buNone/>
              <a:defRPr sz="8504">
                <a:solidFill>
                  <a:schemeClr val="tx1"/>
                </a:solidFill>
              </a:defRPr>
            </a:lvl1pPr>
            <a:lvl2pPr marL="1619951" indent="0">
              <a:buNone/>
              <a:defRPr sz="7086">
                <a:solidFill>
                  <a:schemeClr val="tx1">
                    <a:tint val="75000"/>
                  </a:schemeClr>
                </a:solidFill>
              </a:defRPr>
            </a:lvl2pPr>
            <a:lvl3pPr marL="3239902" indent="0">
              <a:buNone/>
              <a:defRPr sz="6378">
                <a:solidFill>
                  <a:schemeClr val="tx1">
                    <a:tint val="75000"/>
                  </a:schemeClr>
                </a:solidFill>
              </a:defRPr>
            </a:lvl3pPr>
            <a:lvl4pPr marL="4859853" indent="0">
              <a:buNone/>
              <a:defRPr sz="5669">
                <a:solidFill>
                  <a:schemeClr val="tx1">
                    <a:tint val="75000"/>
                  </a:schemeClr>
                </a:solidFill>
              </a:defRPr>
            </a:lvl4pPr>
            <a:lvl5pPr marL="6479804" indent="0">
              <a:buNone/>
              <a:defRPr sz="5669">
                <a:solidFill>
                  <a:schemeClr val="tx1">
                    <a:tint val="75000"/>
                  </a:schemeClr>
                </a:solidFill>
              </a:defRPr>
            </a:lvl5pPr>
            <a:lvl6pPr marL="8099755" indent="0">
              <a:buNone/>
              <a:defRPr sz="5669">
                <a:solidFill>
                  <a:schemeClr val="tx1">
                    <a:tint val="75000"/>
                  </a:schemeClr>
                </a:solidFill>
              </a:defRPr>
            </a:lvl6pPr>
            <a:lvl7pPr marL="9719706" indent="0">
              <a:buNone/>
              <a:defRPr sz="5669">
                <a:solidFill>
                  <a:schemeClr val="tx1">
                    <a:tint val="75000"/>
                  </a:schemeClr>
                </a:solidFill>
              </a:defRPr>
            </a:lvl7pPr>
            <a:lvl8pPr marL="11339657" indent="0">
              <a:buNone/>
              <a:defRPr sz="5669">
                <a:solidFill>
                  <a:schemeClr val="tx1">
                    <a:tint val="75000"/>
                  </a:schemeClr>
                </a:solidFill>
              </a:defRPr>
            </a:lvl8pPr>
            <a:lvl9pPr marL="12959608" indent="0">
              <a:buNone/>
              <a:defRPr sz="566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10EF3-ED0E-4DD6-8F73-99E0C8ECC7C6}" type="datetimeFigureOut">
              <a:rPr lang="ko-KR" altLang="en-US" smtClean="0"/>
              <a:t>2022-06-17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82B39-1739-43A3-A826-A6EAB4D821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45845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27451" y="11500170"/>
            <a:ext cx="13769697" cy="2741040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402140" y="11500170"/>
            <a:ext cx="13769697" cy="2741040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10EF3-ED0E-4DD6-8F73-99E0C8ECC7C6}" type="datetimeFigureOut">
              <a:rPr lang="ko-KR" altLang="en-US" smtClean="0"/>
              <a:t>2022-06-17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82B39-1739-43A3-A826-A6EAB4D821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35875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1671" y="2300044"/>
            <a:ext cx="27944386" cy="8350126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675" y="10590160"/>
            <a:ext cx="13706415" cy="5190073"/>
          </a:xfrm>
        </p:spPr>
        <p:txBody>
          <a:bodyPr anchor="b"/>
          <a:lstStyle>
            <a:lvl1pPr marL="0" indent="0">
              <a:buNone/>
              <a:defRPr sz="8504" b="1"/>
            </a:lvl1pPr>
            <a:lvl2pPr marL="1619951" indent="0">
              <a:buNone/>
              <a:defRPr sz="7086" b="1"/>
            </a:lvl2pPr>
            <a:lvl3pPr marL="3239902" indent="0">
              <a:buNone/>
              <a:defRPr sz="6378" b="1"/>
            </a:lvl3pPr>
            <a:lvl4pPr marL="4859853" indent="0">
              <a:buNone/>
              <a:defRPr sz="5669" b="1"/>
            </a:lvl4pPr>
            <a:lvl5pPr marL="6479804" indent="0">
              <a:buNone/>
              <a:defRPr sz="5669" b="1"/>
            </a:lvl5pPr>
            <a:lvl6pPr marL="8099755" indent="0">
              <a:buNone/>
              <a:defRPr sz="5669" b="1"/>
            </a:lvl6pPr>
            <a:lvl7pPr marL="9719706" indent="0">
              <a:buNone/>
              <a:defRPr sz="5669" b="1"/>
            </a:lvl7pPr>
            <a:lvl8pPr marL="11339657" indent="0">
              <a:buNone/>
              <a:defRPr sz="5669" b="1"/>
            </a:lvl8pPr>
            <a:lvl9pPr marL="12959608" indent="0">
              <a:buNone/>
              <a:defRPr sz="5669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31675" y="15780233"/>
            <a:ext cx="13706415" cy="23210346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6402142" y="10590160"/>
            <a:ext cx="13773917" cy="5190073"/>
          </a:xfrm>
        </p:spPr>
        <p:txBody>
          <a:bodyPr anchor="b"/>
          <a:lstStyle>
            <a:lvl1pPr marL="0" indent="0">
              <a:buNone/>
              <a:defRPr sz="8504" b="1"/>
            </a:lvl1pPr>
            <a:lvl2pPr marL="1619951" indent="0">
              <a:buNone/>
              <a:defRPr sz="7086" b="1"/>
            </a:lvl2pPr>
            <a:lvl3pPr marL="3239902" indent="0">
              <a:buNone/>
              <a:defRPr sz="6378" b="1"/>
            </a:lvl3pPr>
            <a:lvl4pPr marL="4859853" indent="0">
              <a:buNone/>
              <a:defRPr sz="5669" b="1"/>
            </a:lvl4pPr>
            <a:lvl5pPr marL="6479804" indent="0">
              <a:buNone/>
              <a:defRPr sz="5669" b="1"/>
            </a:lvl5pPr>
            <a:lvl6pPr marL="8099755" indent="0">
              <a:buNone/>
              <a:defRPr sz="5669" b="1"/>
            </a:lvl6pPr>
            <a:lvl7pPr marL="9719706" indent="0">
              <a:buNone/>
              <a:defRPr sz="5669" b="1"/>
            </a:lvl7pPr>
            <a:lvl8pPr marL="11339657" indent="0">
              <a:buNone/>
              <a:defRPr sz="5669" b="1"/>
            </a:lvl8pPr>
            <a:lvl9pPr marL="12959608" indent="0">
              <a:buNone/>
              <a:defRPr sz="5669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6402142" y="15780233"/>
            <a:ext cx="13773917" cy="23210346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10EF3-ED0E-4DD6-8F73-99E0C8ECC7C6}" type="datetimeFigureOut">
              <a:rPr lang="ko-KR" altLang="en-US" smtClean="0"/>
              <a:t>2022-06-17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82B39-1739-43A3-A826-A6EAB4D821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55858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10EF3-ED0E-4DD6-8F73-99E0C8ECC7C6}" type="datetimeFigureOut">
              <a:rPr lang="ko-KR" altLang="en-US" smtClean="0"/>
              <a:t>2022-06-17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82B39-1739-43A3-A826-A6EAB4D821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32854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10EF3-ED0E-4DD6-8F73-99E0C8ECC7C6}" type="datetimeFigureOut">
              <a:rPr lang="ko-KR" altLang="en-US" smtClean="0"/>
              <a:t>2022-06-17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82B39-1739-43A3-A826-A6EAB4D821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61436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1671" y="2880042"/>
            <a:ext cx="10449614" cy="10080149"/>
          </a:xfrm>
        </p:spPr>
        <p:txBody>
          <a:bodyPr anchor="b"/>
          <a:lstStyle>
            <a:lvl1pPr>
              <a:defRPr sz="11338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73917" y="6220102"/>
            <a:ext cx="16402140" cy="30700453"/>
          </a:xfrm>
        </p:spPr>
        <p:txBody>
          <a:bodyPr/>
          <a:lstStyle>
            <a:lvl1pPr>
              <a:defRPr sz="11338"/>
            </a:lvl1pPr>
            <a:lvl2pPr>
              <a:defRPr sz="9921"/>
            </a:lvl2pPr>
            <a:lvl3pPr>
              <a:defRPr sz="8504"/>
            </a:lvl3pPr>
            <a:lvl4pPr>
              <a:defRPr sz="7086"/>
            </a:lvl4pPr>
            <a:lvl5pPr>
              <a:defRPr sz="7086"/>
            </a:lvl5pPr>
            <a:lvl6pPr>
              <a:defRPr sz="7086"/>
            </a:lvl6pPr>
            <a:lvl7pPr>
              <a:defRPr sz="7086"/>
            </a:lvl7pPr>
            <a:lvl8pPr>
              <a:defRPr sz="7086"/>
            </a:lvl8pPr>
            <a:lvl9pPr>
              <a:defRPr sz="7086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31671" y="12960191"/>
            <a:ext cx="10449614" cy="24010358"/>
          </a:xfrm>
        </p:spPr>
        <p:txBody>
          <a:bodyPr/>
          <a:lstStyle>
            <a:lvl1pPr marL="0" indent="0">
              <a:buNone/>
              <a:defRPr sz="5669"/>
            </a:lvl1pPr>
            <a:lvl2pPr marL="1619951" indent="0">
              <a:buNone/>
              <a:defRPr sz="4960"/>
            </a:lvl2pPr>
            <a:lvl3pPr marL="3239902" indent="0">
              <a:buNone/>
              <a:defRPr sz="4252"/>
            </a:lvl3pPr>
            <a:lvl4pPr marL="4859853" indent="0">
              <a:buNone/>
              <a:defRPr sz="3543"/>
            </a:lvl4pPr>
            <a:lvl5pPr marL="6479804" indent="0">
              <a:buNone/>
              <a:defRPr sz="3543"/>
            </a:lvl5pPr>
            <a:lvl6pPr marL="8099755" indent="0">
              <a:buNone/>
              <a:defRPr sz="3543"/>
            </a:lvl6pPr>
            <a:lvl7pPr marL="9719706" indent="0">
              <a:buNone/>
              <a:defRPr sz="3543"/>
            </a:lvl7pPr>
            <a:lvl8pPr marL="11339657" indent="0">
              <a:buNone/>
              <a:defRPr sz="3543"/>
            </a:lvl8pPr>
            <a:lvl9pPr marL="12959608" indent="0">
              <a:buNone/>
              <a:defRPr sz="3543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10EF3-ED0E-4DD6-8F73-99E0C8ECC7C6}" type="datetimeFigureOut">
              <a:rPr lang="ko-KR" altLang="en-US" smtClean="0"/>
              <a:t>2022-06-17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82B39-1739-43A3-A826-A6EAB4D821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45292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1671" y="2880042"/>
            <a:ext cx="10449614" cy="10080149"/>
          </a:xfrm>
        </p:spPr>
        <p:txBody>
          <a:bodyPr anchor="b"/>
          <a:lstStyle>
            <a:lvl1pPr>
              <a:defRPr sz="11338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73917" y="6220102"/>
            <a:ext cx="16402140" cy="30700453"/>
          </a:xfrm>
        </p:spPr>
        <p:txBody>
          <a:bodyPr anchor="t"/>
          <a:lstStyle>
            <a:lvl1pPr marL="0" indent="0">
              <a:buNone/>
              <a:defRPr sz="11338"/>
            </a:lvl1pPr>
            <a:lvl2pPr marL="1619951" indent="0">
              <a:buNone/>
              <a:defRPr sz="9921"/>
            </a:lvl2pPr>
            <a:lvl3pPr marL="3239902" indent="0">
              <a:buNone/>
              <a:defRPr sz="8504"/>
            </a:lvl3pPr>
            <a:lvl4pPr marL="4859853" indent="0">
              <a:buNone/>
              <a:defRPr sz="7086"/>
            </a:lvl4pPr>
            <a:lvl5pPr marL="6479804" indent="0">
              <a:buNone/>
              <a:defRPr sz="7086"/>
            </a:lvl5pPr>
            <a:lvl6pPr marL="8099755" indent="0">
              <a:buNone/>
              <a:defRPr sz="7086"/>
            </a:lvl6pPr>
            <a:lvl7pPr marL="9719706" indent="0">
              <a:buNone/>
              <a:defRPr sz="7086"/>
            </a:lvl7pPr>
            <a:lvl8pPr marL="11339657" indent="0">
              <a:buNone/>
              <a:defRPr sz="7086"/>
            </a:lvl8pPr>
            <a:lvl9pPr marL="12959608" indent="0">
              <a:buNone/>
              <a:defRPr sz="7086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31671" y="12960191"/>
            <a:ext cx="10449614" cy="24010358"/>
          </a:xfrm>
        </p:spPr>
        <p:txBody>
          <a:bodyPr/>
          <a:lstStyle>
            <a:lvl1pPr marL="0" indent="0">
              <a:buNone/>
              <a:defRPr sz="5669"/>
            </a:lvl1pPr>
            <a:lvl2pPr marL="1619951" indent="0">
              <a:buNone/>
              <a:defRPr sz="4960"/>
            </a:lvl2pPr>
            <a:lvl3pPr marL="3239902" indent="0">
              <a:buNone/>
              <a:defRPr sz="4252"/>
            </a:lvl3pPr>
            <a:lvl4pPr marL="4859853" indent="0">
              <a:buNone/>
              <a:defRPr sz="3543"/>
            </a:lvl4pPr>
            <a:lvl5pPr marL="6479804" indent="0">
              <a:buNone/>
              <a:defRPr sz="3543"/>
            </a:lvl5pPr>
            <a:lvl6pPr marL="8099755" indent="0">
              <a:buNone/>
              <a:defRPr sz="3543"/>
            </a:lvl6pPr>
            <a:lvl7pPr marL="9719706" indent="0">
              <a:buNone/>
              <a:defRPr sz="3543"/>
            </a:lvl7pPr>
            <a:lvl8pPr marL="11339657" indent="0">
              <a:buNone/>
              <a:defRPr sz="3543"/>
            </a:lvl8pPr>
            <a:lvl9pPr marL="12959608" indent="0">
              <a:buNone/>
              <a:defRPr sz="3543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10EF3-ED0E-4DD6-8F73-99E0C8ECC7C6}" type="datetimeFigureOut">
              <a:rPr lang="ko-KR" altLang="en-US" smtClean="0"/>
              <a:t>2022-06-17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82B39-1739-43A3-A826-A6EAB4D821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23966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27451" y="2300044"/>
            <a:ext cx="27944386" cy="8350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27451" y="11500170"/>
            <a:ext cx="27944386" cy="274104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227451" y="40040601"/>
            <a:ext cx="7289840" cy="230003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425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10EF3-ED0E-4DD6-8F73-99E0C8ECC7C6}" type="datetimeFigureOut">
              <a:rPr lang="ko-KR" altLang="en-US" smtClean="0"/>
              <a:t>2022-06-17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732264" y="40040601"/>
            <a:ext cx="10934760" cy="230003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425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881997" y="40040601"/>
            <a:ext cx="7289840" cy="230003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425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F82B39-1739-43A3-A826-A6EAB4D821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5404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3239902" rtl="0" eaLnBrk="1" latinLnBrk="1" hangingPunct="1">
        <a:lnSpc>
          <a:spcPct val="90000"/>
        </a:lnSpc>
        <a:spcBef>
          <a:spcPct val="0"/>
        </a:spcBef>
        <a:buNone/>
        <a:defRPr sz="1559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809976" indent="-809976" algn="l" defTabSz="3239902" rtl="0" eaLnBrk="1" latinLnBrk="1" hangingPunct="1">
        <a:lnSpc>
          <a:spcPct val="90000"/>
        </a:lnSpc>
        <a:spcBef>
          <a:spcPts val="3543"/>
        </a:spcBef>
        <a:buFont typeface="Arial" panose="020B0604020202020204" pitchFamily="34" charset="0"/>
        <a:buChar char="•"/>
        <a:defRPr sz="9921" kern="1200">
          <a:solidFill>
            <a:schemeClr val="tx1"/>
          </a:solidFill>
          <a:latin typeface="+mn-lt"/>
          <a:ea typeface="+mn-ea"/>
          <a:cs typeface="+mn-cs"/>
        </a:defRPr>
      </a:lvl1pPr>
      <a:lvl2pPr marL="2429927" indent="-809976" algn="l" defTabSz="3239902" rtl="0" eaLnBrk="1" latinLnBrk="1" hangingPunct="1">
        <a:lnSpc>
          <a:spcPct val="90000"/>
        </a:lnSpc>
        <a:spcBef>
          <a:spcPts val="1772"/>
        </a:spcBef>
        <a:buFont typeface="Arial" panose="020B0604020202020204" pitchFamily="34" charset="0"/>
        <a:buChar char="•"/>
        <a:defRPr sz="8504" kern="1200">
          <a:solidFill>
            <a:schemeClr val="tx1"/>
          </a:solidFill>
          <a:latin typeface="+mn-lt"/>
          <a:ea typeface="+mn-ea"/>
          <a:cs typeface="+mn-cs"/>
        </a:defRPr>
      </a:lvl2pPr>
      <a:lvl3pPr marL="4049878" indent="-809976" algn="l" defTabSz="3239902" rtl="0" eaLnBrk="1" latinLnBrk="1" hangingPunct="1">
        <a:lnSpc>
          <a:spcPct val="90000"/>
        </a:lnSpc>
        <a:spcBef>
          <a:spcPts val="1772"/>
        </a:spcBef>
        <a:buFont typeface="Arial" panose="020B0604020202020204" pitchFamily="34" charset="0"/>
        <a:buChar char="•"/>
        <a:defRPr sz="7086" kern="1200">
          <a:solidFill>
            <a:schemeClr val="tx1"/>
          </a:solidFill>
          <a:latin typeface="+mn-lt"/>
          <a:ea typeface="+mn-ea"/>
          <a:cs typeface="+mn-cs"/>
        </a:defRPr>
      </a:lvl3pPr>
      <a:lvl4pPr marL="5669829" indent="-809976" algn="l" defTabSz="3239902" rtl="0" eaLnBrk="1" latinLnBrk="1" hangingPunct="1">
        <a:lnSpc>
          <a:spcPct val="90000"/>
        </a:lnSpc>
        <a:spcBef>
          <a:spcPts val="1772"/>
        </a:spcBef>
        <a:buFont typeface="Arial" panose="020B0604020202020204" pitchFamily="34" charset="0"/>
        <a:buChar char="•"/>
        <a:defRPr sz="6378" kern="1200">
          <a:solidFill>
            <a:schemeClr val="tx1"/>
          </a:solidFill>
          <a:latin typeface="+mn-lt"/>
          <a:ea typeface="+mn-ea"/>
          <a:cs typeface="+mn-cs"/>
        </a:defRPr>
      </a:lvl4pPr>
      <a:lvl5pPr marL="7289780" indent="-809976" algn="l" defTabSz="3239902" rtl="0" eaLnBrk="1" latinLnBrk="1" hangingPunct="1">
        <a:lnSpc>
          <a:spcPct val="90000"/>
        </a:lnSpc>
        <a:spcBef>
          <a:spcPts val="1772"/>
        </a:spcBef>
        <a:buFont typeface="Arial" panose="020B0604020202020204" pitchFamily="34" charset="0"/>
        <a:buChar char="•"/>
        <a:defRPr sz="6378" kern="1200">
          <a:solidFill>
            <a:schemeClr val="tx1"/>
          </a:solidFill>
          <a:latin typeface="+mn-lt"/>
          <a:ea typeface="+mn-ea"/>
          <a:cs typeface="+mn-cs"/>
        </a:defRPr>
      </a:lvl5pPr>
      <a:lvl6pPr marL="8909731" indent="-809976" algn="l" defTabSz="3239902" rtl="0" eaLnBrk="1" latinLnBrk="1" hangingPunct="1">
        <a:lnSpc>
          <a:spcPct val="90000"/>
        </a:lnSpc>
        <a:spcBef>
          <a:spcPts val="1772"/>
        </a:spcBef>
        <a:buFont typeface="Arial" panose="020B0604020202020204" pitchFamily="34" charset="0"/>
        <a:buChar char="•"/>
        <a:defRPr sz="6378" kern="1200">
          <a:solidFill>
            <a:schemeClr val="tx1"/>
          </a:solidFill>
          <a:latin typeface="+mn-lt"/>
          <a:ea typeface="+mn-ea"/>
          <a:cs typeface="+mn-cs"/>
        </a:defRPr>
      </a:lvl6pPr>
      <a:lvl7pPr marL="10529682" indent="-809976" algn="l" defTabSz="3239902" rtl="0" eaLnBrk="1" latinLnBrk="1" hangingPunct="1">
        <a:lnSpc>
          <a:spcPct val="90000"/>
        </a:lnSpc>
        <a:spcBef>
          <a:spcPts val="1772"/>
        </a:spcBef>
        <a:buFont typeface="Arial" panose="020B0604020202020204" pitchFamily="34" charset="0"/>
        <a:buChar char="•"/>
        <a:defRPr sz="6378" kern="1200">
          <a:solidFill>
            <a:schemeClr val="tx1"/>
          </a:solidFill>
          <a:latin typeface="+mn-lt"/>
          <a:ea typeface="+mn-ea"/>
          <a:cs typeface="+mn-cs"/>
        </a:defRPr>
      </a:lvl7pPr>
      <a:lvl8pPr marL="12149633" indent="-809976" algn="l" defTabSz="3239902" rtl="0" eaLnBrk="1" latinLnBrk="1" hangingPunct="1">
        <a:lnSpc>
          <a:spcPct val="90000"/>
        </a:lnSpc>
        <a:spcBef>
          <a:spcPts val="1772"/>
        </a:spcBef>
        <a:buFont typeface="Arial" panose="020B0604020202020204" pitchFamily="34" charset="0"/>
        <a:buChar char="•"/>
        <a:defRPr sz="6378" kern="1200">
          <a:solidFill>
            <a:schemeClr val="tx1"/>
          </a:solidFill>
          <a:latin typeface="+mn-lt"/>
          <a:ea typeface="+mn-ea"/>
          <a:cs typeface="+mn-cs"/>
        </a:defRPr>
      </a:lvl8pPr>
      <a:lvl9pPr marL="13769584" indent="-809976" algn="l" defTabSz="3239902" rtl="0" eaLnBrk="1" latinLnBrk="1" hangingPunct="1">
        <a:lnSpc>
          <a:spcPct val="90000"/>
        </a:lnSpc>
        <a:spcBef>
          <a:spcPts val="1772"/>
        </a:spcBef>
        <a:buFont typeface="Arial" panose="020B0604020202020204" pitchFamily="34" charset="0"/>
        <a:buChar char="•"/>
        <a:defRPr sz="637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239902" rtl="0" eaLnBrk="1" latinLnBrk="1" hangingPunct="1">
        <a:defRPr sz="6378" kern="1200">
          <a:solidFill>
            <a:schemeClr val="tx1"/>
          </a:solidFill>
          <a:latin typeface="+mn-lt"/>
          <a:ea typeface="+mn-ea"/>
          <a:cs typeface="+mn-cs"/>
        </a:defRPr>
      </a:lvl1pPr>
      <a:lvl2pPr marL="1619951" algn="l" defTabSz="3239902" rtl="0" eaLnBrk="1" latinLnBrk="1" hangingPunct="1">
        <a:defRPr sz="6378" kern="1200">
          <a:solidFill>
            <a:schemeClr val="tx1"/>
          </a:solidFill>
          <a:latin typeface="+mn-lt"/>
          <a:ea typeface="+mn-ea"/>
          <a:cs typeface="+mn-cs"/>
        </a:defRPr>
      </a:lvl2pPr>
      <a:lvl3pPr marL="3239902" algn="l" defTabSz="3239902" rtl="0" eaLnBrk="1" latinLnBrk="1" hangingPunct="1">
        <a:defRPr sz="6378" kern="1200">
          <a:solidFill>
            <a:schemeClr val="tx1"/>
          </a:solidFill>
          <a:latin typeface="+mn-lt"/>
          <a:ea typeface="+mn-ea"/>
          <a:cs typeface="+mn-cs"/>
        </a:defRPr>
      </a:lvl3pPr>
      <a:lvl4pPr marL="4859853" algn="l" defTabSz="3239902" rtl="0" eaLnBrk="1" latinLnBrk="1" hangingPunct="1">
        <a:defRPr sz="6378" kern="1200">
          <a:solidFill>
            <a:schemeClr val="tx1"/>
          </a:solidFill>
          <a:latin typeface="+mn-lt"/>
          <a:ea typeface="+mn-ea"/>
          <a:cs typeface="+mn-cs"/>
        </a:defRPr>
      </a:lvl4pPr>
      <a:lvl5pPr marL="6479804" algn="l" defTabSz="3239902" rtl="0" eaLnBrk="1" latinLnBrk="1" hangingPunct="1">
        <a:defRPr sz="6378" kern="1200">
          <a:solidFill>
            <a:schemeClr val="tx1"/>
          </a:solidFill>
          <a:latin typeface="+mn-lt"/>
          <a:ea typeface="+mn-ea"/>
          <a:cs typeface="+mn-cs"/>
        </a:defRPr>
      </a:lvl5pPr>
      <a:lvl6pPr marL="8099755" algn="l" defTabSz="3239902" rtl="0" eaLnBrk="1" latinLnBrk="1" hangingPunct="1">
        <a:defRPr sz="6378" kern="1200">
          <a:solidFill>
            <a:schemeClr val="tx1"/>
          </a:solidFill>
          <a:latin typeface="+mn-lt"/>
          <a:ea typeface="+mn-ea"/>
          <a:cs typeface="+mn-cs"/>
        </a:defRPr>
      </a:lvl6pPr>
      <a:lvl7pPr marL="9719706" algn="l" defTabSz="3239902" rtl="0" eaLnBrk="1" latinLnBrk="1" hangingPunct="1">
        <a:defRPr sz="6378" kern="1200">
          <a:solidFill>
            <a:schemeClr val="tx1"/>
          </a:solidFill>
          <a:latin typeface="+mn-lt"/>
          <a:ea typeface="+mn-ea"/>
          <a:cs typeface="+mn-cs"/>
        </a:defRPr>
      </a:lvl7pPr>
      <a:lvl8pPr marL="11339657" algn="l" defTabSz="3239902" rtl="0" eaLnBrk="1" latinLnBrk="1" hangingPunct="1">
        <a:defRPr sz="6378" kern="1200">
          <a:solidFill>
            <a:schemeClr val="tx1"/>
          </a:solidFill>
          <a:latin typeface="+mn-lt"/>
          <a:ea typeface="+mn-ea"/>
          <a:cs typeface="+mn-cs"/>
        </a:defRPr>
      </a:lvl8pPr>
      <a:lvl9pPr marL="12959608" algn="l" defTabSz="3239902" rtl="0" eaLnBrk="1" latinLnBrk="1" hangingPunct="1">
        <a:defRPr sz="637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9.png"/><Relationship Id="rId18" Type="http://schemas.openxmlformats.org/officeDocument/2006/relationships/image" Target="../media/image13.png"/><Relationship Id="rId3" Type="http://schemas.openxmlformats.org/officeDocument/2006/relationships/image" Target="../media/image2.png"/><Relationship Id="rId21" Type="http://schemas.openxmlformats.org/officeDocument/2006/relationships/image" Target="../media/image16.png"/><Relationship Id="rId7" Type="http://schemas.openxmlformats.org/officeDocument/2006/relationships/image" Target="../media/image4.png"/><Relationship Id="rId12" Type="http://schemas.openxmlformats.org/officeDocument/2006/relationships/image" Target="../media/image8.png"/><Relationship Id="rId17" Type="http://schemas.openxmlformats.org/officeDocument/2006/relationships/image" Target="../media/image12.png"/><Relationship Id="rId2" Type="http://schemas.openxmlformats.org/officeDocument/2006/relationships/image" Target="../media/image1.png"/><Relationship Id="rId16" Type="http://schemas.openxmlformats.org/officeDocument/2006/relationships/image" Target="../media/image11.png"/><Relationship Id="rId20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11" Type="http://schemas.openxmlformats.org/officeDocument/2006/relationships/image" Target="../media/image7.png"/><Relationship Id="rId24" Type="http://schemas.openxmlformats.org/officeDocument/2006/relationships/image" Target="../media/image19.png"/><Relationship Id="rId5" Type="http://schemas.openxmlformats.org/officeDocument/2006/relationships/image" Target="../media/image3.png"/><Relationship Id="rId15" Type="http://schemas.openxmlformats.org/officeDocument/2006/relationships/image" Target="../media/image10.png"/><Relationship Id="rId23" Type="http://schemas.openxmlformats.org/officeDocument/2006/relationships/image" Target="../media/image18.png"/><Relationship Id="rId10" Type="http://schemas.openxmlformats.org/officeDocument/2006/relationships/image" Target="../media/image6.jpg"/><Relationship Id="rId19" Type="http://schemas.openxmlformats.org/officeDocument/2006/relationships/image" Target="../media/image14.png"/><Relationship Id="rId4" Type="http://schemas.openxmlformats.org/officeDocument/2006/relationships/image" Target="../media/image3.svg"/><Relationship Id="rId9" Type="http://schemas.openxmlformats.org/officeDocument/2006/relationships/image" Target="../media/image5.png"/><Relationship Id="rId14" Type="http://schemas.openxmlformats.org/officeDocument/2006/relationships/image" Target="../media/image10.svg"/><Relationship Id="rId22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03C005-D5BF-49E4-908D-6F22AFD7A5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12347" y="3081132"/>
            <a:ext cx="29624853" cy="3098800"/>
          </a:xfrm>
        </p:spPr>
        <p:txBody>
          <a:bodyPr anchor="ctr">
            <a:normAutofit/>
          </a:bodyPr>
          <a:lstStyle/>
          <a:p>
            <a:pPr algn="r">
              <a:lnSpc>
                <a:spcPct val="100000"/>
              </a:lnSpc>
            </a:pPr>
            <a:r>
              <a:rPr lang="en-US" altLang="ko-KR" sz="6600" b="1" dirty="0">
                <a:latin typeface="+mj-ea"/>
              </a:rPr>
              <a:t>NFU</a:t>
            </a:r>
            <a:r>
              <a:rPr lang="en-US" altLang="ko-KR" sz="3600" b="1" dirty="0">
                <a:latin typeface="+mj-ea"/>
              </a:rPr>
              <a:t>2.0</a:t>
            </a:r>
            <a:r>
              <a:rPr lang="en-US" altLang="ko-KR" sz="6600" b="1" dirty="0">
                <a:latin typeface="+mj-ea"/>
              </a:rPr>
              <a:t> (Nurse For U)</a:t>
            </a:r>
            <a:br>
              <a:rPr lang="en-US" altLang="ko-KR" sz="6600" b="1" dirty="0">
                <a:latin typeface="+mj-ea"/>
              </a:rPr>
            </a:br>
            <a:r>
              <a:rPr lang="ko-KR" altLang="en-US" sz="6600" b="1" dirty="0">
                <a:latin typeface="+mj-ea"/>
              </a:rPr>
              <a:t>전자의무기록 기반 간호사 업무 보조 애플리케이션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A25BEC-1FCB-4D07-BC07-56A0DF7A827B}"/>
              </a:ext>
            </a:extLst>
          </p:cNvPr>
          <p:cNvSpPr txBox="1"/>
          <p:nvPr/>
        </p:nvSpPr>
        <p:spPr>
          <a:xfrm>
            <a:off x="3639613" y="6727265"/>
            <a:ext cx="32290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/>
              <a:t>의료</a:t>
            </a:r>
            <a:r>
              <a:rPr lang="en-US" altLang="ko-KR" sz="4000" b="1" dirty="0"/>
              <a:t>IT</a:t>
            </a:r>
            <a:r>
              <a:rPr lang="ko-KR" altLang="en-US" sz="4000" b="1" dirty="0"/>
              <a:t>공학과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A417A3-AE48-4BAF-8615-0B989405970A}"/>
              </a:ext>
            </a:extLst>
          </p:cNvPr>
          <p:cNvSpPr txBox="1"/>
          <p:nvPr/>
        </p:nvSpPr>
        <p:spPr>
          <a:xfrm>
            <a:off x="11422710" y="6727265"/>
            <a:ext cx="274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/>
              <a:t>송기원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200806-A735-48FF-B251-3FA4B98D363C}"/>
              </a:ext>
            </a:extLst>
          </p:cNvPr>
          <p:cNvSpPr txBox="1"/>
          <p:nvPr/>
        </p:nvSpPr>
        <p:spPr>
          <a:xfrm>
            <a:off x="17377007" y="6727265"/>
            <a:ext cx="128011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 err="1"/>
              <a:t>권익현</a:t>
            </a:r>
            <a:r>
              <a:rPr lang="en-US" altLang="ko-KR" sz="4000" b="1" dirty="0"/>
              <a:t>,</a:t>
            </a:r>
            <a:r>
              <a:rPr lang="ko-KR" altLang="en-US" sz="4000" b="1" dirty="0"/>
              <a:t> </a:t>
            </a:r>
            <a:r>
              <a:rPr lang="ko-KR" altLang="en-US" sz="4000" b="1" dirty="0" err="1"/>
              <a:t>김미래</a:t>
            </a:r>
            <a:r>
              <a:rPr lang="en-US" altLang="ko-KR" sz="4000" b="1" dirty="0"/>
              <a:t>,</a:t>
            </a:r>
            <a:r>
              <a:rPr lang="ko-KR" altLang="en-US" sz="4000" b="1" dirty="0"/>
              <a:t> 김현지</a:t>
            </a:r>
            <a:r>
              <a:rPr lang="en-US" altLang="ko-KR" sz="4000" b="1" dirty="0"/>
              <a:t>,</a:t>
            </a:r>
            <a:r>
              <a:rPr lang="ko-KR" altLang="en-US" sz="4000" b="1" dirty="0"/>
              <a:t> 이정훈</a:t>
            </a:r>
            <a:r>
              <a:rPr lang="en-US" altLang="ko-KR" sz="4000" b="1" dirty="0"/>
              <a:t>,</a:t>
            </a:r>
            <a:r>
              <a:rPr lang="ko-KR" altLang="en-US" sz="4000" b="1" dirty="0"/>
              <a:t> 이준용</a:t>
            </a:r>
          </a:p>
        </p:txBody>
      </p:sp>
      <p:pic>
        <p:nvPicPr>
          <p:cNvPr id="10" name="그래픽 9">
            <a:extLst>
              <a:ext uri="{FF2B5EF4-FFF2-40B4-BE49-F238E27FC236}">
                <a16:creationId xmlns:a16="http://schemas.microsoft.com/office/drawing/2014/main" id="{173A15F4-13D0-449B-B18B-BC2BC1AF36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12347" y="8039270"/>
            <a:ext cx="28800000" cy="854849"/>
          </a:xfrm>
          <a:prstGeom prst="rect">
            <a:avLst/>
          </a:prstGeom>
        </p:spPr>
      </p:pic>
      <p:pic>
        <p:nvPicPr>
          <p:cNvPr id="12" name="그래픽 11">
            <a:extLst>
              <a:ext uri="{FF2B5EF4-FFF2-40B4-BE49-F238E27FC236}">
                <a16:creationId xmlns:a16="http://schemas.microsoft.com/office/drawing/2014/main" id="{1894E683-7AED-444D-B7A6-D7B75137E2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12347" y="16404093"/>
            <a:ext cx="28800000" cy="854849"/>
          </a:xfrm>
          <a:prstGeom prst="rect">
            <a:avLst/>
          </a:prstGeom>
        </p:spPr>
      </p:pic>
      <p:pic>
        <p:nvPicPr>
          <p:cNvPr id="14" name="그래픽 13">
            <a:extLst>
              <a:ext uri="{FF2B5EF4-FFF2-40B4-BE49-F238E27FC236}">
                <a16:creationId xmlns:a16="http://schemas.microsoft.com/office/drawing/2014/main" id="{A113FBEB-027F-4194-9120-9E7B99505CA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12347" y="30182929"/>
            <a:ext cx="28800000" cy="854849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1266D242-3DD5-4E75-BCFA-2536BAC4307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477491" y="12576490"/>
            <a:ext cx="31075079" cy="1638600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FE17F46-5829-410E-8E11-C82552B189C1}"/>
              </a:ext>
            </a:extLst>
          </p:cNvPr>
          <p:cNvSpPr txBox="1"/>
          <p:nvPr/>
        </p:nvSpPr>
        <p:spPr>
          <a:xfrm>
            <a:off x="914400" y="6727265"/>
            <a:ext cx="274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 err="1">
                <a:solidFill>
                  <a:srgbClr val="0070C0"/>
                </a:solidFill>
              </a:rPr>
              <a:t>ㅣ학과명ㅣ</a:t>
            </a:r>
            <a:endParaRPr lang="ko-KR" altLang="en-US" sz="4000" b="1" dirty="0">
              <a:solidFill>
                <a:srgbClr val="0070C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C95ED26-E9BE-4CEE-810B-8773DB6282ED}"/>
              </a:ext>
            </a:extLst>
          </p:cNvPr>
          <p:cNvSpPr txBox="1"/>
          <p:nvPr/>
        </p:nvSpPr>
        <p:spPr>
          <a:xfrm>
            <a:off x="8193626" y="6727265"/>
            <a:ext cx="32470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 err="1">
                <a:solidFill>
                  <a:srgbClr val="0070C0"/>
                </a:solidFill>
              </a:rPr>
              <a:t>ㅣ지도교수ㅣ</a:t>
            </a:r>
            <a:endParaRPr lang="ko-KR" altLang="en-US" sz="4000" b="1" dirty="0">
              <a:solidFill>
                <a:srgbClr val="0070C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12809F5-9669-4B7A-9967-139B075F6443}"/>
              </a:ext>
            </a:extLst>
          </p:cNvPr>
          <p:cNvSpPr txBox="1"/>
          <p:nvPr/>
        </p:nvSpPr>
        <p:spPr>
          <a:xfrm>
            <a:off x="14147923" y="6727265"/>
            <a:ext cx="32470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 err="1">
                <a:solidFill>
                  <a:srgbClr val="0070C0"/>
                </a:solidFill>
              </a:rPr>
              <a:t>ㅣ참여학생ㅣ</a:t>
            </a:r>
            <a:endParaRPr lang="ko-KR" altLang="en-US" sz="4000" b="1" dirty="0">
              <a:solidFill>
                <a:srgbClr val="0070C0"/>
              </a:solidFill>
            </a:endParaRPr>
          </a:p>
        </p:txBody>
      </p:sp>
      <p:sp>
        <p:nvSpPr>
          <p:cNvPr id="26" name="부제목 2">
            <a:extLst>
              <a:ext uri="{FF2B5EF4-FFF2-40B4-BE49-F238E27FC236}">
                <a16:creationId xmlns:a16="http://schemas.microsoft.com/office/drawing/2014/main" id="{6E5C7252-279B-4F83-BA45-046FE8979385}"/>
              </a:ext>
            </a:extLst>
          </p:cNvPr>
          <p:cNvSpPr txBox="1">
            <a:spLocks/>
          </p:cNvSpPr>
          <p:nvPr/>
        </p:nvSpPr>
        <p:spPr>
          <a:xfrm>
            <a:off x="17006472" y="17628177"/>
            <a:ext cx="2920220" cy="8548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3239902" rtl="0" eaLnBrk="1" latinLnBrk="1" hangingPunct="1">
              <a:lnSpc>
                <a:spcPct val="90000"/>
              </a:lnSpc>
              <a:spcBef>
                <a:spcPts val="3543"/>
              </a:spcBef>
              <a:buFont typeface="Arial" panose="020B0604020202020204" pitchFamily="34" charset="0"/>
              <a:buNone/>
              <a:defRPr sz="85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619951" indent="0" algn="ctr" defTabSz="3239902" rtl="0" eaLnBrk="1" latinLnBrk="1" hangingPunct="1">
              <a:lnSpc>
                <a:spcPct val="90000"/>
              </a:lnSpc>
              <a:spcBef>
                <a:spcPts val="1772"/>
              </a:spcBef>
              <a:buFont typeface="Arial" panose="020B0604020202020204" pitchFamily="34" charset="0"/>
              <a:buNone/>
              <a:defRPr sz="7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39902" indent="0" algn="ctr" defTabSz="3239902" rtl="0" eaLnBrk="1" latinLnBrk="1" hangingPunct="1">
              <a:lnSpc>
                <a:spcPct val="90000"/>
              </a:lnSpc>
              <a:spcBef>
                <a:spcPts val="1772"/>
              </a:spcBef>
              <a:buFont typeface="Arial" panose="020B0604020202020204" pitchFamily="34" charset="0"/>
              <a:buNone/>
              <a:defRPr sz="637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859853" indent="0" algn="ctr" defTabSz="3239902" rtl="0" eaLnBrk="1" latinLnBrk="1" hangingPunct="1">
              <a:lnSpc>
                <a:spcPct val="90000"/>
              </a:lnSpc>
              <a:spcBef>
                <a:spcPts val="1772"/>
              </a:spcBef>
              <a:buFont typeface="Arial" panose="020B0604020202020204" pitchFamily="34" charset="0"/>
              <a:buNone/>
              <a:defRPr sz="566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479804" indent="0" algn="ctr" defTabSz="3239902" rtl="0" eaLnBrk="1" latinLnBrk="1" hangingPunct="1">
              <a:lnSpc>
                <a:spcPct val="90000"/>
              </a:lnSpc>
              <a:spcBef>
                <a:spcPts val="1772"/>
              </a:spcBef>
              <a:buFont typeface="Arial" panose="020B0604020202020204" pitchFamily="34" charset="0"/>
              <a:buNone/>
              <a:defRPr sz="566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8099755" indent="0" algn="ctr" defTabSz="3239902" rtl="0" eaLnBrk="1" latinLnBrk="1" hangingPunct="1">
              <a:lnSpc>
                <a:spcPct val="90000"/>
              </a:lnSpc>
              <a:spcBef>
                <a:spcPts val="1772"/>
              </a:spcBef>
              <a:buFont typeface="Arial" panose="020B0604020202020204" pitchFamily="34" charset="0"/>
              <a:buNone/>
              <a:defRPr sz="566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719706" indent="0" algn="ctr" defTabSz="3239902" rtl="0" eaLnBrk="1" latinLnBrk="1" hangingPunct="1">
              <a:lnSpc>
                <a:spcPct val="90000"/>
              </a:lnSpc>
              <a:spcBef>
                <a:spcPts val="1772"/>
              </a:spcBef>
              <a:buFont typeface="Arial" panose="020B0604020202020204" pitchFamily="34" charset="0"/>
              <a:buNone/>
              <a:defRPr sz="566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1339657" indent="0" algn="ctr" defTabSz="3239902" rtl="0" eaLnBrk="1" latinLnBrk="1" hangingPunct="1">
              <a:lnSpc>
                <a:spcPct val="90000"/>
              </a:lnSpc>
              <a:spcBef>
                <a:spcPts val="1772"/>
              </a:spcBef>
              <a:buFont typeface="Arial" panose="020B0604020202020204" pitchFamily="34" charset="0"/>
              <a:buNone/>
              <a:defRPr sz="566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959608" indent="0" algn="ctr" defTabSz="3239902" rtl="0" eaLnBrk="1" latinLnBrk="1" hangingPunct="1">
              <a:lnSpc>
                <a:spcPct val="90000"/>
              </a:lnSpc>
              <a:spcBef>
                <a:spcPts val="1772"/>
              </a:spcBef>
              <a:buFont typeface="Arial" panose="020B0604020202020204" pitchFamily="34" charset="0"/>
              <a:buNone/>
              <a:defRPr sz="566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3600" dirty="0"/>
              <a:t>아키텍처</a:t>
            </a: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698758"/>
            <a:ext cx="4772438" cy="149940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72439" y="41677085"/>
            <a:ext cx="5554902" cy="150911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14400" y="95726"/>
            <a:ext cx="3148488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2022</a:t>
            </a:r>
            <a:r>
              <a:rPr lang="ko-KR" altLang="en-US" sz="100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학년도 </a:t>
            </a:r>
            <a:r>
              <a:rPr lang="en-US" altLang="ko-KR" sz="100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1</a:t>
            </a:r>
            <a:r>
              <a:rPr lang="ko-KR" altLang="en-US" sz="100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학기 의료</a:t>
            </a:r>
            <a:r>
              <a:rPr lang="en-US" altLang="ko-KR" sz="100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IT</a:t>
            </a:r>
            <a:r>
              <a:rPr lang="ko-KR" altLang="en-US" sz="100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공학과 성과 전시회</a:t>
            </a:r>
          </a:p>
        </p:txBody>
      </p:sp>
      <p:sp>
        <p:nvSpPr>
          <p:cNvPr id="25" name="사각형: 둥근 모서리 57">
            <a:extLst>
              <a:ext uri="{FF2B5EF4-FFF2-40B4-BE49-F238E27FC236}">
                <a16:creationId xmlns:a16="http://schemas.microsoft.com/office/drawing/2014/main" id="{69D3747D-EBC4-F8AE-809B-1DB8DC78948E}"/>
              </a:ext>
            </a:extLst>
          </p:cNvPr>
          <p:cNvSpPr/>
          <p:nvPr/>
        </p:nvSpPr>
        <p:spPr>
          <a:xfrm>
            <a:off x="3712095" y="18825327"/>
            <a:ext cx="10439400" cy="1027498"/>
          </a:xfrm>
          <a:prstGeom prst="roundRect">
            <a:avLst/>
          </a:prstGeom>
          <a:solidFill>
            <a:srgbClr val="EFE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EMR </a:t>
            </a:r>
            <a:r>
              <a:rPr lang="ko-KR" altLang="en-US" sz="2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 수집을 통한 환자 의무기록 실시간 열람 </a:t>
            </a:r>
          </a:p>
        </p:txBody>
      </p:sp>
      <p:sp>
        <p:nvSpPr>
          <p:cNvPr id="28" name="사각형: 둥근 모서리 58">
            <a:extLst>
              <a:ext uri="{FF2B5EF4-FFF2-40B4-BE49-F238E27FC236}">
                <a16:creationId xmlns:a16="http://schemas.microsoft.com/office/drawing/2014/main" id="{62E97417-4772-4306-872C-1E0A4EE093B2}"/>
              </a:ext>
            </a:extLst>
          </p:cNvPr>
          <p:cNvSpPr/>
          <p:nvPr/>
        </p:nvSpPr>
        <p:spPr>
          <a:xfrm>
            <a:off x="3741116" y="22316436"/>
            <a:ext cx="10439400" cy="1027498"/>
          </a:xfrm>
          <a:prstGeom prst="roundRect">
            <a:avLst/>
          </a:prstGeom>
          <a:solidFill>
            <a:srgbClr val="EFE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담당환자 관리 일정 저장</a:t>
            </a:r>
            <a:r>
              <a:rPr lang="en-US" altLang="ko-KR" sz="2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전달</a:t>
            </a:r>
            <a:r>
              <a:rPr lang="en-US" altLang="ko-KR" sz="2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공유 등 </a:t>
            </a:r>
            <a:r>
              <a:rPr lang="ko-KR" altLang="en-US" sz="28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인수인계의</a:t>
            </a:r>
            <a:r>
              <a:rPr lang="ko-KR" altLang="en-US" sz="2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디지털화 </a:t>
            </a:r>
          </a:p>
        </p:txBody>
      </p:sp>
      <p:sp>
        <p:nvSpPr>
          <p:cNvPr id="29" name="사각형: 둥근 모서리 165">
            <a:extLst>
              <a:ext uri="{FF2B5EF4-FFF2-40B4-BE49-F238E27FC236}">
                <a16:creationId xmlns:a16="http://schemas.microsoft.com/office/drawing/2014/main" id="{CC80C715-B58D-BD32-FB5D-B65C9D2F75B1}"/>
              </a:ext>
            </a:extLst>
          </p:cNvPr>
          <p:cNvSpPr/>
          <p:nvPr/>
        </p:nvSpPr>
        <p:spPr>
          <a:xfrm>
            <a:off x="3708523" y="19989030"/>
            <a:ext cx="10439400" cy="1027498"/>
          </a:xfrm>
          <a:prstGeom prst="roundRect">
            <a:avLst/>
          </a:prstGeom>
          <a:solidFill>
            <a:srgbClr val="EFE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환자와 의약품의 </a:t>
            </a:r>
            <a:r>
              <a:rPr lang="en-US" altLang="ko-KR" sz="2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QR</a:t>
            </a:r>
            <a:r>
              <a:rPr lang="ko-KR" altLang="en-US" sz="2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코드를 통한 투약관리</a:t>
            </a:r>
          </a:p>
        </p:txBody>
      </p:sp>
      <p:sp>
        <p:nvSpPr>
          <p:cNvPr id="30" name="사각형: 둥근 모서리 165">
            <a:extLst>
              <a:ext uri="{FF2B5EF4-FFF2-40B4-BE49-F238E27FC236}">
                <a16:creationId xmlns:a16="http://schemas.microsoft.com/office/drawing/2014/main" id="{69F2BE0D-FCC3-6AEB-5734-51822D15950A}"/>
              </a:ext>
            </a:extLst>
          </p:cNvPr>
          <p:cNvSpPr/>
          <p:nvPr/>
        </p:nvSpPr>
        <p:spPr>
          <a:xfrm>
            <a:off x="3708523" y="21152733"/>
            <a:ext cx="10439400" cy="1027498"/>
          </a:xfrm>
          <a:prstGeom prst="roundRect">
            <a:avLst/>
          </a:prstGeom>
          <a:solidFill>
            <a:srgbClr val="EFE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스케줄링 자동화를 통한 손쉬운 근무확인 및 관리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4D1C109E-C4CC-EF36-FF9D-C2C0B1D88D5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92463" y="18359148"/>
            <a:ext cx="8582081" cy="5277180"/>
          </a:xfrm>
          <a:prstGeom prst="rect">
            <a:avLst/>
          </a:prstGeom>
        </p:spPr>
      </p:pic>
      <p:pic>
        <p:nvPicPr>
          <p:cNvPr id="31" name="그래픽 30">
            <a:extLst>
              <a:ext uri="{FF2B5EF4-FFF2-40B4-BE49-F238E27FC236}">
                <a16:creationId xmlns:a16="http://schemas.microsoft.com/office/drawing/2014/main" id="{0538FCB1-42F8-FC88-F1E1-7890D51894D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6392242" y="17658601"/>
            <a:ext cx="527144" cy="540000"/>
          </a:xfrm>
          <a:prstGeom prst="rect">
            <a:avLst/>
          </a:prstGeom>
        </p:spPr>
      </p:pic>
      <p:pic>
        <p:nvPicPr>
          <p:cNvPr id="32" name="그래픽 31">
            <a:extLst>
              <a:ext uri="{FF2B5EF4-FFF2-40B4-BE49-F238E27FC236}">
                <a16:creationId xmlns:a16="http://schemas.microsoft.com/office/drawing/2014/main" id="{DB857558-D67C-98DB-287A-6FDE09CC912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297960" y="17658601"/>
            <a:ext cx="527144" cy="540000"/>
          </a:xfrm>
          <a:prstGeom prst="rect">
            <a:avLst/>
          </a:prstGeom>
        </p:spPr>
      </p:pic>
      <p:sp>
        <p:nvSpPr>
          <p:cNvPr id="33" name="부제목 2">
            <a:extLst>
              <a:ext uri="{FF2B5EF4-FFF2-40B4-BE49-F238E27FC236}">
                <a16:creationId xmlns:a16="http://schemas.microsoft.com/office/drawing/2014/main" id="{F2814612-7E0D-8326-3C5E-6C582E9C7A20}"/>
              </a:ext>
            </a:extLst>
          </p:cNvPr>
          <p:cNvSpPr txBox="1">
            <a:spLocks/>
          </p:cNvSpPr>
          <p:nvPr/>
        </p:nvSpPr>
        <p:spPr>
          <a:xfrm>
            <a:off x="1933206" y="17628177"/>
            <a:ext cx="2920220" cy="8548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3239902" rtl="0" eaLnBrk="1" latinLnBrk="1" hangingPunct="1">
              <a:lnSpc>
                <a:spcPct val="90000"/>
              </a:lnSpc>
              <a:spcBef>
                <a:spcPts val="3543"/>
              </a:spcBef>
              <a:buFont typeface="Arial" panose="020B0604020202020204" pitchFamily="34" charset="0"/>
              <a:buNone/>
              <a:defRPr sz="85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619951" indent="0" algn="ctr" defTabSz="3239902" rtl="0" eaLnBrk="1" latinLnBrk="1" hangingPunct="1">
              <a:lnSpc>
                <a:spcPct val="90000"/>
              </a:lnSpc>
              <a:spcBef>
                <a:spcPts val="1772"/>
              </a:spcBef>
              <a:buFont typeface="Arial" panose="020B0604020202020204" pitchFamily="34" charset="0"/>
              <a:buNone/>
              <a:defRPr sz="7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39902" indent="0" algn="ctr" defTabSz="3239902" rtl="0" eaLnBrk="1" latinLnBrk="1" hangingPunct="1">
              <a:lnSpc>
                <a:spcPct val="90000"/>
              </a:lnSpc>
              <a:spcBef>
                <a:spcPts val="1772"/>
              </a:spcBef>
              <a:buFont typeface="Arial" panose="020B0604020202020204" pitchFamily="34" charset="0"/>
              <a:buNone/>
              <a:defRPr sz="637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859853" indent="0" algn="ctr" defTabSz="3239902" rtl="0" eaLnBrk="1" latinLnBrk="1" hangingPunct="1">
              <a:lnSpc>
                <a:spcPct val="90000"/>
              </a:lnSpc>
              <a:spcBef>
                <a:spcPts val="1772"/>
              </a:spcBef>
              <a:buFont typeface="Arial" panose="020B0604020202020204" pitchFamily="34" charset="0"/>
              <a:buNone/>
              <a:defRPr sz="566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479804" indent="0" algn="ctr" defTabSz="3239902" rtl="0" eaLnBrk="1" latinLnBrk="1" hangingPunct="1">
              <a:lnSpc>
                <a:spcPct val="90000"/>
              </a:lnSpc>
              <a:spcBef>
                <a:spcPts val="1772"/>
              </a:spcBef>
              <a:buFont typeface="Arial" panose="020B0604020202020204" pitchFamily="34" charset="0"/>
              <a:buNone/>
              <a:defRPr sz="566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8099755" indent="0" algn="ctr" defTabSz="3239902" rtl="0" eaLnBrk="1" latinLnBrk="1" hangingPunct="1">
              <a:lnSpc>
                <a:spcPct val="90000"/>
              </a:lnSpc>
              <a:spcBef>
                <a:spcPts val="1772"/>
              </a:spcBef>
              <a:buFont typeface="Arial" panose="020B0604020202020204" pitchFamily="34" charset="0"/>
              <a:buNone/>
              <a:defRPr sz="566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719706" indent="0" algn="ctr" defTabSz="3239902" rtl="0" eaLnBrk="1" latinLnBrk="1" hangingPunct="1">
              <a:lnSpc>
                <a:spcPct val="90000"/>
              </a:lnSpc>
              <a:spcBef>
                <a:spcPts val="1772"/>
              </a:spcBef>
              <a:buFont typeface="Arial" panose="020B0604020202020204" pitchFamily="34" charset="0"/>
              <a:buNone/>
              <a:defRPr sz="566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1339657" indent="0" algn="ctr" defTabSz="3239902" rtl="0" eaLnBrk="1" latinLnBrk="1" hangingPunct="1">
              <a:lnSpc>
                <a:spcPct val="90000"/>
              </a:lnSpc>
              <a:spcBef>
                <a:spcPts val="1772"/>
              </a:spcBef>
              <a:buFont typeface="Arial" panose="020B0604020202020204" pitchFamily="34" charset="0"/>
              <a:buNone/>
              <a:defRPr sz="566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959608" indent="0" algn="ctr" defTabSz="3239902" rtl="0" eaLnBrk="1" latinLnBrk="1" hangingPunct="1">
              <a:lnSpc>
                <a:spcPct val="90000"/>
              </a:lnSpc>
              <a:spcBef>
                <a:spcPts val="1772"/>
              </a:spcBef>
              <a:buFont typeface="Arial" panose="020B0604020202020204" pitchFamily="34" charset="0"/>
              <a:buNone/>
              <a:defRPr sz="566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3600" dirty="0"/>
              <a:t>주요 기능</a:t>
            </a:r>
          </a:p>
        </p:txBody>
      </p:sp>
      <p:pic>
        <p:nvPicPr>
          <p:cNvPr id="38" name="그래픽 37">
            <a:extLst>
              <a:ext uri="{FF2B5EF4-FFF2-40B4-BE49-F238E27FC236}">
                <a16:creationId xmlns:a16="http://schemas.microsoft.com/office/drawing/2014/main" id="{C41F75B8-0562-B68F-5721-258DA34ADD3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6281874" y="24132292"/>
            <a:ext cx="527144" cy="540000"/>
          </a:xfrm>
          <a:prstGeom prst="rect">
            <a:avLst/>
          </a:prstGeom>
        </p:spPr>
      </p:pic>
      <p:sp>
        <p:nvSpPr>
          <p:cNvPr id="39" name="부제목 2">
            <a:extLst>
              <a:ext uri="{FF2B5EF4-FFF2-40B4-BE49-F238E27FC236}">
                <a16:creationId xmlns:a16="http://schemas.microsoft.com/office/drawing/2014/main" id="{4AC1D44D-5143-DDFA-850E-E6270C7F430A}"/>
              </a:ext>
            </a:extLst>
          </p:cNvPr>
          <p:cNvSpPr txBox="1">
            <a:spLocks/>
          </p:cNvSpPr>
          <p:nvPr/>
        </p:nvSpPr>
        <p:spPr>
          <a:xfrm>
            <a:off x="16926771" y="24101868"/>
            <a:ext cx="2920220" cy="8548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3239902" rtl="0" eaLnBrk="1" latinLnBrk="1" hangingPunct="1">
              <a:lnSpc>
                <a:spcPct val="90000"/>
              </a:lnSpc>
              <a:spcBef>
                <a:spcPts val="3543"/>
              </a:spcBef>
              <a:buFont typeface="Arial" panose="020B0604020202020204" pitchFamily="34" charset="0"/>
              <a:buNone/>
              <a:defRPr sz="85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619951" indent="0" algn="ctr" defTabSz="3239902" rtl="0" eaLnBrk="1" latinLnBrk="1" hangingPunct="1">
              <a:lnSpc>
                <a:spcPct val="90000"/>
              </a:lnSpc>
              <a:spcBef>
                <a:spcPts val="1772"/>
              </a:spcBef>
              <a:buFont typeface="Arial" panose="020B0604020202020204" pitchFamily="34" charset="0"/>
              <a:buNone/>
              <a:defRPr sz="7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39902" indent="0" algn="ctr" defTabSz="3239902" rtl="0" eaLnBrk="1" latinLnBrk="1" hangingPunct="1">
              <a:lnSpc>
                <a:spcPct val="90000"/>
              </a:lnSpc>
              <a:spcBef>
                <a:spcPts val="1772"/>
              </a:spcBef>
              <a:buFont typeface="Arial" panose="020B0604020202020204" pitchFamily="34" charset="0"/>
              <a:buNone/>
              <a:defRPr sz="637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859853" indent="0" algn="ctr" defTabSz="3239902" rtl="0" eaLnBrk="1" latinLnBrk="1" hangingPunct="1">
              <a:lnSpc>
                <a:spcPct val="90000"/>
              </a:lnSpc>
              <a:spcBef>
                <a:spcPts val="1772"/>
              </a:spcBef>
              <a:buFont typeface="Arial" panose="020B0604020202020204" pitchFamily="34" charset="0"/>
              <a:buNone/>
              <a:defRPr sz="566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479804" indent="0" algn="ctr" defTabSz="3239902" rtl="0" eaLnBrk="1" latinLnBrk="1" hangingPunct="1">
              <a:lnSpc>
                <a:spcPct val="90000"/>
              </a:lnSpc>
              <a:spcBef>
                <a:spcPts val="1772"/>
              </a:spcBef>
              <a:buFont typeface="Arial" panose="020B0604020202020204" pitchFamily="34" charset="0"/>
              <a:buNone/>
              <a:defRPr sz="566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8099755" indent="0" algn="ctr" defTabSz="3239902" rtl="0" eaLnBrk="1" latinLnBrk="1" hangingPunct="1">
              <a:lnSpc>
                <a:spcPct val="90000"/>
              </a:lnSpc>
              <a:spcBef>
                <a:spcPts val="1772"/>
              </a:spcBef>
              <a:buFont typeface="Arial" panose="020B0604020202020204" pitchFamily="34" charset="0"/>
              <a:buNone/>
              <a:defRPr sz="566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719706" indent="0" algn="ctr" defTabSz="3239902" rtl="0" eaLnBrk="1" latinLnBrk="1" hangingPunct="1">
              <a:lnSpc>
                <a:spcPct val="90000"/>
              </a:lnSpc>
              <a:spcBef>
                <a:spcPts val="1772"/>
              </a:spcBef>
              <a:buFont typeface="Arial" panose="020B0604020202020204" pitchFamily="34" charset="0"/>
              <a:buNone/>
              <a:defRPr sz="566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1339657" indent="0" algn="ctr" defTabSz="3239902" rtl="0" eaLnBrk="1" latinLnBrk="1" hangingPunct="1">
              <a:lnSpc>
                <a:spcPct val="90000"/>
              </a:lnSpc>
              <a:spcBef>
                <a:spcPts val="1772"/>
              </a:spcBef>
              <a:buFont typeface="Arial" panose="020B0604020202020204" pitchFamily="34" charset="0"/>
              <a:buNone/>
              <a:defRPr sz="566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959608" indent="0" algn="ctr" defTabSz="3239902" rtl="0" eaLnBrk="1" latinLnBrk="1" hangingPunct="1">
              <a:lnSpc>
                <a:spcPct val="90000"/>
              </a:lnSpc>
              <a:spcBef>
                <a:spcPts val="1772"/>
              </a:spcBef>
              <a:buFont typeface="Arial" panose="020B0604020202020204" pitchFamily="34" charset="0"/>
              <a:buNone/>
              <a:defRPr sz="566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3600" dirty="0"/>
              <a:t>사용자 </a:t>
            </a:r>
            <a:r>
              <a:rPr lang="en-US" altLang="ko-KR" sz="3600" dirty="0"/>
              <a:t>UI</a:t>
            </a:r>
            <a:endParaRPr lang="ko-KR" altLang="en-US" sz="3600" dirty="0"/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C109CDDE-1F72-0CC2-B3BF-386FF7A668F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9762" y="24558150"/>
            <a:ext cx="10822512" cy="5496161"/>
          </a:xfrm>
          <a:prstGeom prst="rect">
            <a:avLst/>
          </a:prstGeom>
        </p:spPr>
      </p:pic>
      <p:pic>
        <p:nvPicPr>
          <p:cNvPr id="45" name="그래픽 44">
            <a:extLst>
              <a:ext uri="{FF2B5EF4-FFF2-40B4-BE49-F238E27FC236}">
                <a16:creationId xmlns:a16="http://schemas.microsoft.com/office/drawing/2014/main" id="{968DC97C-AFCB-6685-5D6B-87DC66DCEEC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276948" y="24132292"/>
            <a:ext cx="527144" cy="540000"/>
          </a:xfrm>
          <a:prstGeom prst="rect">
            <a:avLst/>
          </a:prstGeom>
        </p:spPr>
      </p:pic>
      <p:sp>
        <p:nvSpPr>
          <p:cNvPr id="46" name="부제목 2">
            <a:extLst>
              <a:ext uri="{FF2B5EF4-FFF2-40B4-BE49-F238E27FC236}">
                <a16:creationId xmlns:a16="http://schemas.microsoft.com/office/drawing/2014/main" id="{1249BB54-7755-D827-0764-72B4B41C343D}"/>
              </a:ext>
            </a:extLst>
          </p:cNvPr>
          <p:cNvSpPr txBox="1">
            <a:spLocks/>
          </p:cNvSpPr>
          <p:nvPr/>
        </p:nvSpPr>
        <p:spPr>
          <a:xfrm>
            <a:off x="1921844" y="24101868"/>
            <a:ext cx="5420249" cy="8548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3239902" rtl="0" eaLnBrk="1" latinLnBrk="1" hangingPunct="1">
              <a:lnSpc>
                <a:spcPct val="90000"/>
              </a:lnSpc>
              <a:spcBef>
                <a:spcPts val="3543"/>
              </a:spcBef>
              <a:buFont typeface="Arial" panose="020B0604020202020204" pitchFamily="34" charset="0"/>
              <a:buNone/>
              <a:defRPr sz="85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619951" indent="0" algn="ctr" defTabSz="3239902" rtl="0" eaLnBrk="1" latinLnBrk="1" hangingPunct="1">
              <a:lnSpc>
                <a:spcPct val="90000"/>
              </a:lnSpc>
              <a:spcBef>
                <a:spcPts val="1772"/>
              </a:spcBef>
              <a:buFont typeface="Arial" panose="020B0604020202020204" pitchFamily="34" charset="0"/>
              <a:buNone/>
              <a:defRPr sz="7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39902" indent="0" algn="ctr" defTabSz="3239902" rtl="0" eaLnBrk="1" latinLnBrk="1" hangingPunct="1">
              <a:lnSpc>
                <a:spcPct val="90000"/>
              </a:lnSpc>
              <a:spcBef>
                <a:spcPts val="1772"/>
              </a:spcBef>
              <a:buFont typeface="Arial" panose="020B0604020202020204" pitchFamily="34" charset="0"/>
              <a:buNone/>
              <a:defRPr sz="637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859853" indent="0" algn="ctr" defTabSz="3239902" rtl="0" eaLnBrk="1" latinLnBrk="1" hangingPunct="1">
              <a:lnSpc>
                <a:spcPct val="90000"/>
              </a:lnSpc>
              <a:spcBef>
                <a:spcPts val="1772"/>
              </a:spcBef>
              <a:buFont typeface="Arial" panose="020B0604020202020204" pitchFamily="34" charset="0"/>
              <a:buNone/>
              <a:defRPr sz="566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479804" indent="0" algn="ctr" defTabSz="3239902" rtl="0" eaLnBrk="1" latinLnBrk="1" hangingPunct="1">
              <a:lnSpc>
                <a:spcPct val="90000"/>
              </a:lnSpc>
              <a:spcBef>
                <a:spcPts val="1772"/>
              </a:spcBef>
              <a:buFont typeface="Arial" panose="020B0604020202020204" pitchFamily="34" charset="0"/>
              <a:buNone/>
              <a:defRPr sz="566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8099755" indent="0" algn="ctr" defTabSz="3239902" rtl="0" eaLnBrk="1" latinLnBrk="1" hangingPunct="1">
              <a:lnSpc>
                <a:spcPct val="90000"/>
              </a:lnSpc>
              <a:spcBef>
                <a:spcPts val="1772"/>
              </a:spcBef>
              <a:buFont typeface="Arial" panose="020B0604020202020204" pitchFamily="34" charset="0"/>
              <a:buNone/>
              <a:defRPr sz="566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719706" indent="0" algn="ctr" defTabSz="3239902" rtl="0" eaLnBrk="1" latinLnBrk="1" hangingPunct="1">
              <a:lnSpc>
                <a:spcPct val="90000"/>
              </a:lnSpc>
              <a:spcBef>
                <a:spcPts val="1772"/>
              </a:spcBef>
              <a:buFont typeface="Arial" panose="020B0604020202020204" pitchFamily="34" charset="0"/>
              <a:buNone/>
              <a:defRPr sz="566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1339657" indent="0" algn="ctr" defTabSz="3239902" rtl="0" eaLnBrk="1" latinLnBrk="1" hangingPunct="1">
              <a:lnSpc>
                <a:spcPct val="90000"/>
              </a:lnSpc>
              <a:spcBef>
                <a:spcPts val="1772"/>
              </a:spcBef>
              <a:buFont typeface="Arial" panose="020B0604020202020204" pitchFamily="34" charset="0"/>
              <a:buNone/>
              <a:defRPr sz="566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959608" indent="0" algn="ctr" defTabSz="3239902" rtl="0" eaLnBrk="1" latinLnBrk="1" hangingPunct="1">
              <a:lnSpc>
                <a:spcPct val="90000"/>
              </a:lnSpc>
              <a:spcBef>
                <a:spcPts val="1772"/>
              </a:spcBef>
              <a:buFont typeface="Arial" panose="020B0604020202020204" pitchFamily="34" charset="0"/>
              <a:buNone/>
              <a:defRPr sz="566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3600" dirty="0"/>
              <a:t>클래스 다이어그램</a:t>
            </a:r>
          </a:p>
        </p:txBody>
      </p:sp>
      <p:grpSp>
        <p:nvGrpSpPr>
          <p:cNvPr id="18" name="그룹 17"/>
          <p:cNvGrpSpPr>
            <a:grpSpLocks noChangeAspect="1"/>
          </p:cNvGrpSpPr>
          <p:nvPr/>
        </p:nvGrpSpPr>
        <p:grpSpPr>
          <a:xfrm>
            <a:off x="17957800" y="24945416"/>
            <a:ext cx="10558344" cy="4882397"/>
            <a:chOff x="18517078" y="24289638"/>
            <a:chExt cx="9999066" cy="4623775"/>
          </a:xfrm>
        </p:grpSpPr>
        <p:grpSp>
          <p:nvGrpSpPr>
            <p:cNvPr id="5" name="그룹 4"/>
            <p:cNvGrpSpPr>
              <a:grpSpLocks noChangeAspect="1"/>
            </p:cNvGrpSpPr>
            <p:nvPr/>
          </p:nvGrpSpPr>
          <p:grpSpPr>
            <a:xfrm>
              <a:off x="18517078" y="24289638"/>
              <a:ext cx="9999066" cy="4055276"/>
              <a:chOff x="18405086" y="24253480"/>
              <a:chExt cx="10709719" cy="4343492"/>
            </a:xfrm>
          </p:grpSpPr>
          <p:grpSp>
            <p:nvGrpSpPr>
              <p:cNvPr id="81" name="그룹 80"/>
              <p:cNvGrpSpPr>
                <a:grpSpLocks noChangeAspect="1"/>
              </p:cNvGrpSpPr>
              <p:nvPr/>
            </p:nvGrpSpPr>
            <p:grpSpPr>
              <a:xfrm>
                <a:off x="21259079" y="24254376"/>
                <a:ext cx="2147755" cy="4341700"/>
                <a:chOff x="486772" y="372410"/>
                <a:chExt cx="2362321" cy="4775445"/>
              </a:xfrm>
            </p:grpSpPr>
            <p:pic>
              <p:nvPicPr>
                <p:cNvPr id="91" name="그림 90"/>
                <p:cNvPicPr>
                  <a:picLocks noChangeAspect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86772" y="372410"/>
                  <a:ext cx="2362321" cy="4775445"/>
                </a:xfrm>
                <a:prstGeom prst="rect">
                  <a:avLst/>
                </a:prstGeom>
              </p:spPr>
            </p:pic>
            <p:pic>
              <p:nvPicPr>
                <p:cNvPr id="92" name="그림 91"/>
                <p:cNvPicPr>
                  <a:picLocks noChangeAspect="1"/>
                </p:cNvPicPr>
                <p:nvPr/>
              </p:nvPicPr>
              <p:blipFill rotWithShape="1">
                <a:blip r:embed="rId17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4814"/>
                <a:stretch/>
              </p:blipFill>
              <p:spPr>
                <a:xfrm>
                  <a:off x="575738" y="658161"/>
                  <a:ext cx="2176474" cy="3452822"/>
                </a:xfrm>
                <a:prstGeom prst="roundRect">
                  <a:avLst>
                    <a:gd name="adj" fmla="val 2853"/>
                  </a:avLst>
                </a:prstGeom>
              </p:spPr>
            </p:pic>
          </p:grpSp>
          <p:grpSp>
            <p:nvGrpSpPr>
              <p:cNvPr id="82" name="그룹 81"/>
              <p:cNvGrpSpPr>
                <a:grpSpLocks noChangeAspect="1"/>
              </p:cNvGrpSpPr>
              <p:nvPr/>
            </p:nvGrpSpPr>
            <p:grpSpPr>
              <a:xfrm>
                <a:off x="26967050" y="24254376"/>
                <a:ext cx="2147755" cy="4341700"/>
                <a:chOff x="3797239" y="372410"/>
                <a:chExt cx="2362321" cy="4775445"/>
              </a:xfrm>
            </p:grpSpPr>
            <p:pic>
              <p:nvPicPr>
                <p:cNvPr id="89" name="그림 88"/>
                <p:cNvPicPr>
                  <a:picLocks noChangeAspect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797239" y="372410"/>
                  <a:ext cx="2362321" cy="4775445"/>
                </a:xfrm>
                <a:prstGeom prst="rect">
                  <a:avLst/>
                </a:prstGeom>
              </p:spPr>
            </p:pic>
            <p:pic>
              <p:nvPicPr>
                <p:cNvPr id="90" name="그림 89"/>
                <p:cNvPicPr>
                  <a:picLocks noChangeAspect="1"/>
                </p:cNvPicPr>
                <p:nvPr/>
              </p:nvPicPr>
              <p:blipFill>
                <a:blip r:embed="rId18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877733" y="664632"/>
                  <a:ext cx="2196000" cy="3659999"/>
                </a:xfrm>
                <a:prstGeom prst="roundRect">
                  <a:avLst>
                    <a:gd name="adj" fmla="val 2410"/>
                  </a:avLst>
                </a:prstGeom>
              </p:spPr>
            </p:pic>
          </p:grpSp>
          <p:grpSp>
            <p:nvGrpSpPr>
              <p:cNvPr id="83" name="그룹 82"/>
              <p:cNvGrpSpPr>
                <a:grpSpLocks noChangeAspect="1"/>
              </p:cNvGrpSpPr>
              <p:nvPr/>
            </p:nvGrpSpPr>
            <p:grpSpPr>
              <a:xfrm>
                <a:off x="18405086" y="24254376"/>
                <a:ext cx="2148198" cy="4342596"/>
                <a:chOff x="5515972" y="372410"/>
                <a:chExt cx="2362321" cy="4775445"/>
              </a:xfrm>
            </p:grpSpPr>
            <p:pic>
              <p:nvPicPr>
                <p:cNvPr id="87" name="그림 86"/>
                <p:cNvPicPr>
                  <a:picLocks noChangeAspect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515972" y="372410"/>
                  <a:ext cx="2362321" cy="4775445"/>
                </a:xfrm>
                <a:prstGeom prst="rect">
                  <a:avLst/>
                </a:prstGeom>
              </p:spPr>
            </p:pic>
            <p:pic>
              <p:nvPicPr>
                <p:cNvPr id="88" name="그림 87"/>
                <p:cNvPicPr>
                  <a:picLocks noChangeAspect="1"/>
                </p:cNvPicPr>
                <p:nvPr/>
              </p:nvPicPr>
              <p:blipFill rotWithShape="1">
                <a:blip r:embed="rId19"/>
                <a:srcRect b="32104"/>
                <a:stretch/>
              </p:blipFill>
              <p:spPr>
                <a:xfrm>
                  <a:off x="5589650" y="656165"/>
                  <a:ext cx="2196000" cy="3645225"/>
                </a:xfrm>
                <a:prstGeom prst="roundRect">
                  <a:avLst>
                    <a:gd name="adj" fmla="val 3013"/>
                  </a:avLst>
                </a:prstGeom>
              </p:spPr>
            </p:pic>
          </p:grpSp>
          <p:grpSp>
            <p:nvGrpSpPr>
              <p:cNvPr id="84" name="그룹 83"/>
              <p:cNvGrpSpPr/>
              <p:nvPr/>
            </p:nvGrpSpPr>
            <p:grpSpPr>
              <a:xfrm>
                <a:off x="24112629" y="24253480"/>
                <a:ext cx="2148626" cy="4342596"/>
                <a:chOff x="8072905" y="372410"/>
                <a:chExt cx="2362321" cy="4775445"/>
              </a:xfrm>
            </p:grpSpPr>
            <p:pic>
              <p:nvPicPr>
                <p:cNvPr id="85" name="그림 84"/>
                <p:cNvPicPr>
                  <a:picLocks noChangeAspect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072905" y="372410"/>
                  <a:ext cx="2362321" cy="4775445"/>
                </a:xfrm>
                <a:prstGeom prst="rect">
                  <a:avLst/>
                </a:prstGeom>
              </p:spPr>
            </p:pic>
            <p:pic>
              <p:nvPicPr>
                <p:cNvPr id="86" name="그림 85"/>
                <p:cNvPicPr>
                  <a:picLocks noChangeAspect="1"/>
                </p:cNvPicPr>
                <p:nvPr/>
              </p:nvPicPr>
              <p:blipFill rotWithShape="1">
                <a:blip r:embed="rId20"/>
                <a:srcRect t="9070" b="4723"/>
                <a:stretch/>
              </p:blipFill>
              <p:spPr>
                <a:xfrm>
                  <a:off x="8144636" y="656165"/>
                  <a:ext cx="2218858" cy="4144435"/>
                </a:xfrm>
                <a:prstGeom prst="roundRect">
                  <a:avLst>
                    <a:gd name="adj" fmla="val 2930"/>
                  </a:avLst>
                </a:prstGeom>
              </p:spPr>
            </p:pic>
          </p:grpSp>
        </p:grpSp>
        <p:sp>
          <p:nvSpPr>
            <p:cNvPr id="11" name="TextBox 10"/>
            <p:cNvSpPr txBox="1"/>
            <p:nvPr/>
          </p:nvSpPr>
          <p:spPr>
            <a:xfrm>
              <a:off x="18725209" y="28513303"/>
              <a:ext cx="157927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 smtClean="0">
                  <a:latin typeface="+mj-ea"/>
                  <a:ea typeface="+mj-ea"/>
                </a:rPr>
                <a:t>&lt;</a:t>
              </a:r>
              <a:r>
                <a:rPr lang="ko-KR" altLang="en-US" sz="2000" b="1" dirty="0" smtClean="0">
                  <a:latin typeface="+mj-ea"/>
                  <a:ea typeface="+mj-ea"/>
                </a:rPr>
                <a:t>인수인계</a:t>
              </a:r>
              <a:r>
                <a:rPr lang="en-US" altLang="ko-KR" sz="2000" b="1" dirty="0" smtClean="0">
                  <a:latin typeface="+mj-ea"/>
                  <a:ea typeface="+mj-ea"/>
                </a:rPr>
                <a:t>&gt;</a:t>
              </a:r>
              <a:endParaRPr lang="ko-KR" altLang="en-US" sz="2000" b="1" dirty="0">
                <a:latin typeface="+mj-ea"/>
                <a:ea typeface="+mj-ea"/>
              </a:endParaRPr>
            </a:p>
          </p:txBody>
        </p:sp>
        <p:sp>
          <p:nvSpPr>
            <p:cNvPr id="106" name="TextBox 105"/>
            <p:cNvSpPr txBox="1"/>
            <p:nvPr/>
          </p:nvSpPr>
          <p:spPr>
            <a:xfrm>
              <a:off x="21627755" y="28513303"/>
              <a:ext cx="110639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 smtClean="0">
                  <a:latin typeface="+mj-ea"/>
                  <a:ea typeface="+mj-ea"/>
                </a:rPr>
                <a:t>&lt;EMR&gt;</a:t>
              </a:r>
              <a:endParaRPr lang="ko-KR" altLang="en-US" sz="2000" b="1" dirty="0">
                <a:latin typeface="+mj-ea"/>
                <a:ea typeface="+mj-ea"/>
              </a:endParaRPr>
            </a:p>
          </p:txBody>
        </p:sp>
        <p:sp>
          <p:nvSpPr>
            <p:cNvPr id="107" name="TextBox 106"/>
            <p:cNvSpPr txBox="1"/>
            <p:nvPr/>
          </p:nvSpPr>
          <p:spPr>
            <a:xfrm>
              <a:off x="24059278" y="28513303"/>
              <a:ext cx="157927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 smtClean="0">
                  <a:latin typeface="+mj-ea"/>
                  <a:ea typeface="+mj-ea"/>
                </a:rPr>
                <a:t>&lt;</a:t>
              </a:r>
              <a:r>
                <a:rPr lang="ko-KR" altLang="en-US" sz="2000" b="1" dirty="0" err="1" smtClean="0">
                  <a:latin typeface="+mj-ea"/>
                  <a:ea typeface="+mj-ea"/>
                </a:rPr>
                <a:t>투약관리</a:t>
              </a:r>
              <a:r>
                <a:rPr lang="en-US" altLang="ko-KR" sz="2000" b="1" dirty="0" smtClean="0">
                  <a:latin typeface="+mj-ea"/>
                  <a:ea typeface="+mj-ea"/>
                </a:rPr>
                <a:t>&gt;</a:t>
              </a:r>
              <a:endParaRPr lang="ko-KR" altLang="en-US" sz="2000" b="1" dirty="0">
                <a:latin typeface="+mj-ea"/>
                <a:ea typeface="+mj-ea"/>
              </a:endParaRPr>
            </a:p>
          </p:txBody>
        </p:sp>
        <p:sp>
          <p:nvSpPr>
            <p:cNvPr id="108" name="TextBox 107"/>
            <p:cNvSpPr txBox="1"/>
            <p:nvPr/>
          </p:nvSpPr>
          <p:spPr>
            <a:xfrm>
              <a:off x="26721622" y="28513303"/>
              <a:ext cx="157927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 smtClean="0">
                  <a:latin typeface="+mj-ea"/>
                  <a:ea typeface="+mj-ea"/>
                </a:rPr>
                <a:t>&lt;</a:t>
              </a:r>
              <a:r>
                <a:rPr lang="ko-KR" altLang="en-US" sz="2000" b="1" dirty="0" smtClean="0">
                  <a:latin typeface="+mj-ea"/>
                  <a:ea typeface="+mj-ea"/>
                </a:rPr>
                <a:t>스케줄러</a:t>
              </a:r>
              <a:r>
                <a:rPr lang="en-US" altLang="ko-KR" sz="2000" b="1" dirty="0" smtClean="0">
                  <a:latin typeface="+mj-ea"/>
                  <a:ea typeface="+mj-ea"/>
                </a:rPr>
                <a:t>&gt;</a:t>
              </a:r>
              <a:endParaRPr lang="ko-KR" altLang="en-US" sz="2000" b="1" dirty="0">
                <a:latin typeface="+mj-ea"/>
                <a:ea typeface="+mj-ea"/>
              </a:endParaRPr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1742718" y="31366925"/>
            <a:ext cx="30871155" cy="8863965"/>
            <a:chOff x="2947885" y="30529330"/>
            <a:chExt cx="30871155" cy="8863965"/>
          </a:xfrm>
        </p:grpSpPr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D62DEC44-F8B2-A372-4767-866637D243D2}"/>
                </a:ext>
              </a:extLst>
            </p:cNvPr>
            <p:cNvSpPr/>
            <p:nvPr/>
          </p:nvSpPr>
          <p:spPr>
            <a:xfrm>
              <a:off x="4846886" y="30529330"/>
              <a:ext cx="28972154" cy="88639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3200" dirty="0">
                  <a:latin typeface="+mj-lt"/>
                </a:rPr>
                <a:t> </a:t>
              </a:r>
              <a:r>
                <a:rPr lang="ko-KR" altLang="en-US" sz="3200" dirty="0" smtClean="0">
                  <a:latin typeface="+mj-lt"/>
                </a:rPr>
                <a:t>✔ 누락 </a:t>
              </a:r>
              <a:r>
                <a:rPr lang="ko-KR" altLang="en-US" sz="3200" dirty="0">
                  <a:latin typeface="+mj-lt"/>
                </a:rPr>
                <a:t>없는 인수인계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3200" dirty="0">
                  <a:latin typeface="+mj-lt"/>
                </a:rPr>
                <a:t>인수인계 사항 발생 시 앱을 통해 작성 및 공유하여 누락 방지</a:t>
              </a:r>
              <a:r>
                <a:rPr lang="en-US" altLang="ko-KR" sz="3200" dirty="0" smtClean="0">
                  <a:latin typeface="+mj-lt"/>
                </a:rPr>
                <a:t>.</a:t>
              </a:r>
            </a:p>
            <a:p>
              <a:pPr>
                <a:lnSpc>
                  <a:spcPct val="150000"/>
                </a:lnSpc>
              </a:pPr>
              <a:endParaRPr lang="en-US" altLang="ko-KR" sz="2000" dirty="0">
                <a:latin typeface="+mj-lt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3200" dirty="0"/>
                <a:t> </a:t>
              </a:r>
              <a:r>
                <a:rPr lang="ko-KR" altLang="en-US" sz="3200" dirty="0" smtClean="0"/>
                <a:t>✔ </a:t>
              </a:r>
              <a:r>
                <a:rPr lang="en-US" altLang="ko-KR" sz="3200" dirty="0" smtClean="0"/>
                <a:t>EMR(</a:t>
              </a:r>
              <a:r>
                <a:rPr lang="ko-KR" altLang="en-US" sz="3200" dirty="0" smtClean="0"/>
                <a:t>전자의무기록</a:t>
              </a:r>
              <a:r>
                <a:rPr lang="en-US" altLang="ko-KR" sz="3200" dirty="0" smtClean="0"/>
                <a:t>) </a:t>
              </a:r>
              <a:r>
                <a:rPr lang="ko-KR" altLang="en-US" sz="3200" dirty="0"/>
                <a:t>모바일화</a:t>
              </a:r>
              <a:endParaRPr lang="ko-KR" altLang="en-US" sz="3200" dirty="0">
                <a:latin typeface="+mj-lt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3200" dirty="0">
                  <a:latin typeface="+mj-lt"/>
                </a:rPr>
                <a:t>원내 컴퓨터에서만 확인 가능한 담당 환자 </a:t>
              </a:r>
              <a:r>
                <a:rPr lang="en-US" altLang="ko-KR" sz="3200" dirty="0" smtClean="0">
                  <a:latin typeface="+mj-lt"/>
                </a:rPr>
                <a:t>EMR(</a:t>
              </a:r>
              <a:r>
                <a:rPr lang="ko-KR" altLang="en-US" sz="3200" dirty="0" smtClean="0">
                  <a:latin typeface="+mj-lt"/>
                </a:rPr>
                <a:t>전자의무기록</a:t>
              </a:r>
              <a:r>
                <a:rPr lang="en-US" altLang="ko-KR" sz="3200" dirty="0" smtClean="0">
                  <a:latin typeface="+mj-lt"/>
                </a:rPr>
                <a:t>)</a:t>
              </a:r>
              <a:r>
                <a:rPr lang="ko-KR" altLang="en-US" sz="3200" dirty="0" smtClean="0">
                  <a:latin typeface="+mj-lt"/>
                </a:rPr>
                <a:t>을 </a:t>
              </a:r>
              <a:r>
                <a:rPr lang="ko-KR" altLang="en-US" sz="3200" dirty="0">
                  <a:latin typeface="+mj-lt"/>
                </a:rPr>
                <a:t>모바일화 하여 접근성 향상</a:t>
              </a:r>
              <a:r>
                <a:rPr lang="en-US" altLang="ko-KR" sz="3200" dirty="0" smtClean="0">
                  <a:latin typeface="+mj-lt"/>
                </a:rPr>
                <a:t>.</a:t>
              </a:r>
            </a:p>
            <a:p>
              <a:pPr>
                <a:lnSpc>
                  <a:spcPct val="150000"/>
                </a:lnSpc>
              </a:pPr>
              <a:endParaRPr lang="en-US" altLang="ko-KR" sz="2000" dirty="0">
                <a:latin typeface="+mj-lt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3200" dirty="0"/>
                <a:t> </a:t>
              </a:r>
              <a:r>
                <a:rPr lang="ko-KR" altLang="en-US" sz="3200" dirty="0" smtClean="0"/>
                <a:t>✔ 정확한 </a:t>
              </a:r>
              <a:r>
                <a:rPr lang="ko-KR" altLang="en-US" sz="3200" dirty="0"/>
                <a:t>투약</a:t>
              </a:r>
              <a:endParaRPr lang="ko-KR" altLang="en-US" sz="3200" dirty="0">
                <a:latin typeface="+mj-lt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3200" dirty="0">
                  <a:latin typeface="+mj-lt"/>
                </a:rPr>
                <a:t>QR </a:t>
              </a:r>
              <a:r>
                <a:rPr lang="ko-KR" altLang="en-US" sz="3200" dirty="0">
                  <a:latin typeface="+mj-lt"/>
                </a:rPr>
                <a:t>코드를 통한 투약 전 확인 과정을 일부 디지털화 하여 </a:t>
              </a:r>
              <a:endParaRPr lang="en-US" altLang="ko-KR" sz="3200" dirty="0">
                <a:latin typeface="+mj-lt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3200" dirty="0">
                  <a:latin typeface="+mj-lt"/>
                </a:rPr>
                <a:t>5Rignt(</a:t>
              </a:r>
              <a:r>
                <a:rPr lang="ko-KR" altLang="en-US" sz="3200" dirty="0">
                  <a:latin typeface="+mj-lt"/>
                </a:rPr>
                <a:t>정확한 대상</a:t>
              </a:r>
              <a:r>
                <a:rPr lang="en-US" altLang="ko-KR" sz="3200" dirty="0">
                  <a:latin typeface="+mj-lt"/>
                </a:rPr>
                <a:t>,</a:t>
              </a:r>
              <a:r>
                <a:rPr lang="ko-KR" altLang="en-US" sz="3200" dirty="0">
                  <a:latin typeface="+mj-lt"/>
                </a:rPr>
                <a:t> 약품</a:t>
              </a:r>
              <a:r>
                <a:rPr lang="en-US" altLang="ko-KR" sz="3200" dirty="0">
                  <a:latin typeface="+mj-lt"/>
                </a:rPr>
                <a:t>, </a:t>
              </a:r>
              <a:r>
                <a:rPr lang="ko-KR" altLang="en-US" sz="3200" dirty="0">
                  <a:latin typeface="+mj-lt"/>
                </a:rPr>
                <a:t>용량</a:t>
              </a:r>
              <a:r>
                <a:rPr lang="en-US" altLang="ko-KR" sz="3200" dirty="0">
                  <a:latin typeface="+mj-lt"/>
                </a:rPr>
                <a:t>, </a:t>
              </a:r>
              <a:r>
                <a:rPr lang="ko-KR" altLang="en-US" sz="3200" dirty="0">
                  <a:latin typeface="+mj-lt"/>
                </a:rPr>
                <a:t>경로</a:t>
              </a:r>
              <a:r>
                <a:rPr lang="en-US" altLang="ko-KR" sz="3200" dirty="0">
                  <a:latin typeface="+mj-lt"/>
                </a:rPr>
                <a:t>, </a:t>
              </a:r>
              <a:r>
                <a:rPr lang="ko-KR" altLang="en-US" sz="3200" dirty="0">
                  <a:latin typeface="+mj-lt"/>
                </a:rPr>
                <a:t>시간</a:t>
              </a:r>
              <a:r>
                <a:rPr lang="en-US" altLang="ko-KR" sz="3200" dirty="0">
                  <a:latin typeface="+mj-lt"/>
                </a:rPr>
                <a:t>) </a:t>
              </a:r>
              <a:r>
                <a:rPr lang="ko-KR" altLang="en-US" sz="3200" dirty="0">
                  <a:latin typeface="+mj-lt"/>
                </a:rPr>
                <a:t>를 준수하고 정확한 투약을 보조</a:t>
              </a:r>
              <a:r>
                <a:rPr lang="en-US" altLang="ko-KR" sz="3200" dirty="0" smtClean="0">
                  <a:latin typeface="+mj-lt"/>
                </a:rPr>
                <a:t>.</a:t>
              </a:r>
            </a:p>
            <a:p>
              <a:pPr>
                <a:lnSpc>
                  <a:spcPct val="150000"/>
                </a:lnSpc>
              </a:pPr>
              <a:endParaRPr lang="en-US" altLang="ko-KR" sz="2000" dirty="0">
                <a:latin typeface="+mj-lt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3200" dirty="0"/>
                <a:t> </a:t>
              </a:r>
              <a:r>
                <a:rPr lang="ko-KR" altLang="en-US" sz="3200" dirty="0" smtClean="0"/>
                <a:t>✔ 공정한 </a:t>
              </a:r>
              <a:r>
                <a:rPr lang="ko-KR" altLang="en-US" sz="3200" dirty="0"/>
                <a:t>자동화 스케줄링</a:t>
              </a:r>
              <a:endParaRPr lang="ko-KR" altLang="en-US" sz="3200" dirty="0">
                <a:latin typeface="+mj-lt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3200" dirty="0">
                  <a:latin typeface="+mj-lt"/>
                </a:rPr>
                <a:t>공정한 알고리즘에 따른 자동화 스케줄링으로 원내 불화 방지</a:t>
              </a:r>
              <a:r>
                <a:rPr lang="en-US" altLang="ko-KR" sz="3200" dirty="0">
                  <a:latin typeface="+mj-lt"/>
                </a:rPr>
                <a:t>, </a:t>
              </a:r>
              <a:r>
                <a:rPr lang="ko-KR" altLang="en-US" sz="3200" dirty="0">
                  <a:latin typeface="+mj-lt"/>
                </a:rPr>
                <a:t>수간호사의 스케줄링 업무 부담 감소</a:t>
              </a:r>
              <a:r>
                <a:rPr lang="en-US" altLang="ko-KR" sz="3200" dirty="0">
                  <a:latin typeface="+mj-lt"/>
                </a:rPr>
                <a:t>.</a:t>
              </a:r>
            </a:p>
            <a:p>
              <a:pPr>
                <a:lnSpc>
                  <a:spcPct val="150000"/>
                </a:lnSpc>
              </a:pPr>
              <a:endParaRPr lang="en-US" altLang="ko-KR" sz="3200" dirty="0">
                <a:latin typeface="+mj-lt"/>
              </a:endParaRPr>
            </a:p>
          </p:txBody>
        </p:sp>
        <p:grpSp>
          <p:nvGrpSpPr>
            <p:cNvPr id="20" name="그룹 19"/>
            <p:cNvGrpSpPr>
              <a:grpSpLocks noChangeAspect="1"/>
            </p:cNvGrpSpPr>
            <p:nvPr/>
          </p:nvGrpSpPr>
          <p:grpSpPr>
            <a:xfrm>
              <a:off x="2947885" y="30714409"/>
              <a:ext cx="1586462" cy="7799155"/>
              <a:chOff x="2214431" y="30707245"/>
              <a:chExt cx="2078885" cy="10219942"/>
            </a:xfrm>
          </p:grpSpPr>
          <p:pic>
            <p:nvPicPr>
              <p:cNvPr id="111" name="그림 110">
                <a:extLst>
                  <a:ext uri="{FF2B5EF4-FFF2-40B4-BE49-F238E27FC236}">
                    <a16:creationId xmlns:a16="http://schemas.microsoft.com/office/drawing/2014/main" id="{8AACBA6D-6A4E-83C3-1381-31455AEFDC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27219" y="36401052"/>
                <a:ext cx="1800000" cy="1800000"/>
              </a:xfrm>
              <a:prstGeom prst="rect">
                <a:avLst/>
              </a:prstGeom>
            </p:spPr>
          </p:pic>
          <p:pic>
            <p:nvPicPr>
              <p:cNvPr id="112" name="그림 111">
                <a:extLst>
                  <a:ext uri="{FF2B5EF4-FFF2-40B4-BE49-F238E27FC236}">
                    <a16:creationId xmlns:a16="http://schemas.microsoft.com/office/drawing/2014/main" id="{B349BD12-1E00-C446-2A7C-B21F065705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14788" y="39127187"/>
                <a:ext cx="1800000" cy="1800000"/>
              </a:xfrm>
              <a:prstGeom prst="rect">
                <a:avLst/>
              </a:prstGeom>
            </p:spPr>
          </p:pic>
          <p:pic>
            <p:nvPicPr>
              <p:cNvPr id="113" name="그림 112">
                <a:extLst>
                  <a:ext uri="{FF2B5EF4-FFF2-40B4-BE49-F238E27FC236}">
                    <a16:creationId xmlns:a16="http://schemas.microsoft.com/office/drawing/2014/main" id="{73A249A3-0D73-DFFB-039C-B4E7411F3D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93316" y="30707245"/>
                <a:ext cx="1800000" cy="1800000"/>
              </a:xfrm>
              <a:prstGeom prst="rect">
                <a:avLst/>
              </a:prstGeom>
            </p:spPr>
          </p:pic>
          <p:pic>
            <p:nvPicPr>
              <p:cNvPr id="114" name="그림 113">
                <a:extLst>
                  <a:ext uri="{FF2B5EF4-FFF2-40B4-BE49-F238E27FC236}">
                    <a16:creationId xmlns:a16="http://schemas.microsoft.com/office/drawing/2014/main" id="{FCEC66D5-01EE-A278-77FF-DBA48457BC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14431" y="33433380"/>
                <a:ext cx="2041537" cy="2041537"/>
              </a:xfrm>
              <a:prstGeom prst="rect">
                <a:avLst/>
              </a:prstGeom>
            </p:spPr>
          </p:pic>
        </p:grpSp>
      </p:grpSp>
      <p:sp>
        <p:nvSpPr>
          <p:cNvPr id="134" name="Google Shape;291;p17">
            <a:extLst>
              <a:ext uri="{FF2B5EF4-FFF2-40B4-BE49-F238E27FC236}">
                <a16:creationId xmlns:a16="http://schemas.microsoft.com/office/drawing/2014/main" id="{EAF397DB-8FEE-16C6-8265-216DD0F64A16}"/>
              </a:ext>
            </a:extLst>
          </p:cNvPr>
          <p:cNvSpPr txBox="1"/>
          <p:nvPr/>
        </p:nvSpPr>
        <p:spPr>
          <a:xfrm>
            <a:off x="2123726" y="9075783"/>
            <a:ext cx="12139800" cy="53911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67" rIns="60950" bIns="30467" anchor="t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latin typeface="+mn-ea"/>
              </a:rPr>
              <a:t> Problem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+mn-ea"/>
              </a:rPr>
              <a:t>  </a:t>
            </a:r>
            <a:r>
              <a:rPr lang="en-US" altLang="ko-KR" sz="2400" dirty="0">
                <a:latin typeface="+mn-ea"/>
              </a:rPr>
              <a:t>- </a:t>
            </a:r>
            <a:r>
              <a:rPr lang="ko-KR" altLang="en-US" sz="2800" dirty="0">
                <a:latin typeface="+mn-ea"/>
              </a:rPr>
              <a:t>간호사의 업무 중 인수인계 누락</a:t>
            </a:r>
            <a:r>
              <a:rPr lang="en-US" altLang="ko-KR" sz="2800" dirty="0">
                <a:latin typeface="+mn-ea"/>
              </a:rPr>
              <a:t>, </a:t>
            </a:r>
            <a:r>
              <a:rPr lang="ko-KR" altLang="en-US" sz="2800" dirty="0">
                <a:latin typeface="+mn-ea"/>
              </a:rPr>
              <a:t>왜곡 발생 문제와 환자 정보의 </a:t>
            </a:r>
            <a:endParaRPr lang="en-US" altLang="ko-KR" sz="28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2800" dirty="0">
                <a:latin typeface="+mn-ea"/>
              </a:rPr>
              <a:t>    분산에 따른 업무 파악 고충</a:t>
            </a:r>
            <a:endParaRPr lang="en-US" altLang="ko-KR" sz="28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2400" b="1" dirty="0">
                <a:latin typeface="+mn-ea"/>
              </a:rPr>
              <a:t> Why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+mn-ea"/>
              </a:rPr>
              <a:t>  </a:t>
            </a:r>
            <a:r>
              <a:rPr lang="en-US" altLang="ko-KR" sz="2800" dirty="0">
                <a:latin typeface="+mn-ea"/>
              </a:rPr>
              <a:t>- </a:t>
            </a:r>
            <a:r>
              <a:rPr lang="ko-KR" altLang="en-US" sz="2800" dirty="0">
                <a:latin typeface="+mn-ea"/>
              </a:rPr>
              <a:t>인수인계 교육 및 정리 형식에서의 </a:t>
            </a:r>
            <a:r>
              <a:rPr lang="ko-KR" altLang="en-US" sz="2800" dirty="0" err="1">
                <a:latin typeface="+mn-ea"/>
              </a:rPr>
              <a:t>표준치짐</a:t>
            </a:r>
            <a:r>
              <a:rPr lang="ko-KR" altLang="en-US" sz="2800" dirty="0">
                <a:latin typeface="+mn-ea"/>
              </a:rPr>
              <a:t> 부재</a:t>
            </a:r>
            <a:endParaRPr lang="en-US" altLang="ko-KR" sz="28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2800" dirty="0">
                <a:latin typeface="+mn-ea"/>
              </a:rPr>
              <a:t>  </a:t>
            </a:r>
            <a:r>
              <a:rPr lang="en-US" altLang="ko-KR" sz="2800" dirty="0">
                <a:latin typeface="+mn-ea"/>
              </a:rPr>
              <a:t>- </a:t>
            </a:r>
            <a:r>
              <a:rPr lang="ko-KR" altLang="en-US" sz="2800" dirty="0">
                <a:latin typeface="+mn-ea"/>
              </a:rPr>
              <a:t>담당 환자정보</a:t>
            </a:r>
            <a:r>
              <a:rPr lang="en-US" altLang="ko-KR" sz="2800" dirty="0">
                <a:latin typeface="+mn-ea"/>
              </a:rPr>
              <a:t>, </a:t>
            </a:r>
            <a:r>
              <a:rPr lang="ko-KR" altLang="en-US" sz="2800" dirty="0">
                <a:latin typeface="+mn-ea"/>
              </a:rPr>
              <a:t>인수인계 업무 기억의 불확실성</a:t>
            </a:r>
            <a:endParaRPr lang="en-US" altLang="ko-KR" sz="28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2800" dirty="0">
                <a:latin typeface="+mn-ea"/>
              </a:rPr>
              <a:t>  </a:t>
            </a:r>
            <a:r>
              <a:rPr lang="en-US" altLang="ko-KR" sz="2800" dirty="0">
                <a:latin typeface="+mn-ea"/>
              </a:rPr>
              <a:t>- </a:t>
            </a:r>
            <a:r>
              <a:rPr lang="ko-KR" altLang="en-US" sz="2800" dirty="0">
                <a:latin typeface="+mn-ea"/>
              </a:rPr>
              <a:t>교대 근무 시 배정 및 업무 </a:t>
            </a:r>
            <a:r>
              <a:rPr lang="ko-KR" altLang="en-US" sz="2800" dirty="0" err="1">
                <a:latin typeface="+mn-ea"/>
              </a:rPr>
              <a:t>불편성과</a:t>
            </a:r>
            <a:r>
              <a:rPr lang="ko-KR" altLang="en-US" sz="2800" dirty="0">
                <a:latin typeface="+mn-ea"/>
              </a:rPr>
              <a:t> 비효율성</a:t>
            </a:r>
            <a:endParaRPr lang="en-US" altLang="ko-KR" sz="28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2400" b="1" dirty="0">
                <a:latin typeface="+mn-ea"/>
              </a:rPr>
              <a:t> What</a:t>
            </a:r>
          </a:p>
          <a:p>
            <a:pPr>
              <a:lnSpc>
                <a:spcPct val="150000"/>
              </a:lnSpc>
            </a:pPr>
            <a:r>
              <a:rPr lang="ko-KR" altLang="en-US" sz="2800" dirty="0">
                <a:latin typeface="+mn-ea"/>
              </a:rPr>
              <a:t>  </a:t>
            </a:r>
            <a:r>
              <a:rPr lang="en-US" altLang="ko-KR" sz="2800" dirty="0">
                <a:latin typeface="+mn-ea"/>
              </a:rPr>
              <a:t>- </a:t>
            </a:r>
            <a:r>
              <a:rPr lang="ko-KR" altLang="en-US" sz="2800" dirty="0">
                <a:latin typeface="+mn-ea"/>
              </a:rPr>
              <a:t>간호사를 위한 어플리케이션 서비스 제공</a:t>
            </a:r>
            <a:endParaRPr lang="en-US" altLang="ko-KR" sz="28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2400" b="1" dirty="0">
                <a:latin typeface="+mn-ea"/>
              </a:rPr>
              <a:t> How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+mn-ea"/>
              </a:rPr>
              <a:t>  </a:t>
            </a:r>
            <a:r>
              <a:rPr lang="en-US" altLang="ko-KR" sz="2400" dirty="0">
                <a:latin typeface="+mn-ea"/>
              </a:rPr>
              <a:t>- </a:t>
            </a:r>
            <a:r>
              <a:rPr lang="ko-KR" altLang="en-US" sz="2800" dirty="0">
                <a:latin typeface="+mn-ea"/>
              </a:rPr>
              <a:t>인수인계</a:t>
            </a:r>
            <a:r>
              <a:rPr lang="en-US" altLang="ko-KR" sz="2800" dirty="0">
                <a:latin typeface="+mn-ea"/>
              </a:rPr>
              <a:t>, </a:t>
            </a:r>
            <a:r>
              <a:rPr lang="ko-KR" altLang="en-US" sz="2800" dirty="0" err="1">
                <a:latin typeface="+mn-ea"/>
              </a:rPr>
              <a:t>클라우드</a:t>
            </a:r>
            <a:r>
              <a:rPr lang="ko-KR" altLang="en-US" sz="2800" dirty="0">
                <a:latin typeface="+mn-ea"/>
              </a:rPr>
              <a:t> </a:t>
            </a:r>
            <a:r>
              <a:rPr lang="en-US" altLang="ko-KR" sz="2800" dirty="0">
                <a:latin typeface="+mn-ea"/>
              </a:rPr>
              <a:t>EMR, </a:t>
            </a:r>
            <a:r>
              <a:rPr lang="ko-KR" altLang="en-US" sz="2800" dirty="0" err="1">
                <a:latin typeface="+mn-ea"/>
              </a:rPr>
              <a:t>투약관리</a:t>
            </a:r>
            <a:r>
              <a:rPr lang="en-US" altLang="ko-KR" sz="2800" dirty="0">
                <a:latin typeface="+mn-ea"/>
              </a:rPr>
              <a:t>, </a:t>
            </a:r>
            <a:r>
              <a:rPr lang="ko-KR" altLang="en-US" sz="2800" dirty="0">
                <a:latin typeface="+mn-ea"/>
              </a:rPr>
              <a:t>근무 스케줄러 기능</a:t>
            </a:r>
            <a:endParaRPr lang="en-US" altLang="ko-KR" sz="2800" dirty="0">
              <a:latin typeface="+mn-ea"/>
            </a:endParaRPr>
          </a:p>
        </p:txBody>
      </p:sp>
      <p:sp>
        <p:nvSpPr>
          <p:cNvPr id="135" name="사각형: 둥근 모서리 30">
            <a:extLst>
              <a:ext uri="{FF2B5EF4-FFF2-40B4-BE49-F238E27FC236}">
                <a16:creationId xmlns:a16="http://schemas.microsoft.com/office/drawing/2014/main" id="{89BC6A9E-2EF7-F28B-3393-C48DACBDAD80}"/>
              </a:ext>
            </a:extLst>
          </p:cNvPr>
          <p:cNvSpPr/>
          <p:nvPr/>
        </p:nvSpPr>
        <p:spPr>
          <a:xfrm>
            <a:off x="1312347" y="9051085"/>
            <a:ext cx="14040659" cy="7105497"/>
          </a:xfrm>
          <a:prstGeom prst="roundRect">
            <a:avLst>
              <a:gd name="adj" fmla="val 2895"/>
            </a:avLst>
          </a:pr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grpSp>
        <p:nvGrpSpPr>
          <p:cNvPr id="139" name="그룹 138"/>
          <p:cNvGrpSpPr/>
          <p:nvPr/>
        </p:nvGrpSpPr>
        <p:grpSpPr>
          <a:xfrm>
            <a:off x="15570200" y="9071655"/>
            <a:ext cx="14413615" cy="7154901"/>
            <a:chOff x="14872274" y="9051085"/>
            <a:chExt cx="13191053" cy="7154901"/>
          </a:xfrm>
        </p:grpSpPr>
        <p:sp>
          <p:nvSpPr>
            <p:cNvPr id="131" name="Google Shape;291;p17">
              <a:extLst>
                <a:ext uri="{FF2B5EF4-FFF2-40B4-BE49-F238E27FC236}">
                  <a16:creationId xmlns:a16="http://schemas.microsoft.com/office/drawing/2014/main" id="{EAF397DB-8FEE-16C6-8265-216DD0F64A16}"/>
                </a:ext>
              </a:extLst>
            </p:cNvPr>
            <p:cNvSpPr txBox="1"/>
            <p:nvPr/>
          </p:nvSpPr>
          <p:spPr>
            <a:xfrm>
              <a:off x="15484564" y="9088679"/>
              <a:ext cx="12139800" cy="71173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0950" tIns="30467" rIns="60950" bIns="30467" anchor="t" anchorCtr="0">
              <a:spAutoFit/>
            </a:bodyPr>
            <a:lstStyle/>
            <a:p>
              <a:pPr>
                <a:buClr>
                  <a:srgbClr val="000000"/>
                </a:buClr>
                <a:buSzPts val="2400"/>
              </a:pPr>
              <a:r>
                <a:rPr lang="en-US" altLang="ko-KR" sz="2800" b="1" dirty="0">
                  <a:solidFill>
                    <a:srgbClr val="000000"/>
                  </a:solidFill>
                  <a:latin typeface="+mn-ea"/>
                  <a:cs typeface="Arial"/>
                  <a:sym typeface="Arial"/>
                </a:rPr>
                <a:t>- </a:t>
              </a:r>
              <a:r>
                <a:rPr lang="ko-KR" altLang="en-US" sz="2800" b="1" dirty="0">
                  <a:solidFill>
                    <a:srgbClr val="000000"/>
                  </a:solidFill>
                  <a:latin typeface="+mn-ea"/>
                  <a:cs typeface="Arial"/>
                  <a:sym typeface="Arial"/>
                </a:rPr>
                <a:t>확실하고 정확한 정보 제공</a:t>
              </a:r>
              <a:endParaRPr lang="en-US" altLang="ko-KR" sz="2800" b="1" dirty="0">
                <a:solidFill>
                  <a:srgbClr val="000000"/>
                </a:solidFill>
                <a:latin typeface="+mn-ea"/>
                <a:cs typeface="Arial"/>
                <a:sym typeface="Arial"/>
              </a:endParaRPr>
            </a:p>
            <a:p>
              <a:pPr>
                <a:buClr>
                  <a:srgbClr val="000000"/>
                </a:buClr>
                <a:buSzPts val="2400"/>
              </a:pPr>
              <a:endParaRPr b="1" dirty="0">
                <a:solidFill>
                  <a:srgbClr val="000000"/>
                </a:solidFill>
                <a:latin typeface="+mn-ea"/>
                <a:cs typeface="Arial"/>
                <a:sym typeface="Arial"/>
              </a:endParaRPr>
            </a:p>
            <a:p>
              <a:pPr>
                <a:buClr>
                  <a:srgbClr val="000000"/>
                </a:buClr>
                <a:buSzPts val="2000"/>
              </a:pPr>
              <a:r>
                <a:rPr lang="ko-KR" altLang="en-US" sz="2800" dirty="0">
                  <a:solidFill>
                    <a:srgbClr val="000000"/>
                  </a:solidFill>
                  <a:latin typeface="+mn-ea"/>
                  <a:cs typeface="Arial"/>
                  <a:sym typeface="Arial"/>
                </a:rPr>
                <a:t>   병원 의무기록</a:t>
              </a:r>
              <a:r>
                <a:rPr lang="en-US" altLang="ko-KR" sz="2800" dirty="0">
                  <a:solidFill>
                    <a:srgbClr val="000000"/>
                  </a:solidFill>
                  <a:latin typeface="+mn-ea"/>
                  <a:cs typeface="Arial"/>
                  <a:sym typeface="Arial"/>
                </a:rPr>
                <a:t> </a:t>
              </a:r>
              <a:r>
                <a:rPr lang="ko-KR" altLang="en-US" sz="2800" dirty="0">
                  <a:solidFill>
                    <a:srgbClr val="000000"/>
                  </a:solidFill>
                  <a:latin typeface="+mn-ea"/>
                  <a:cs typeface="Arial"/>
                  <a:sym typeface="Arial"/>
                </a:rPr>
                <a:t>시스템과 연동해 환자의 </a:t>
              </a:r>
              <a:r>
                <a:rPr lang="en-US" altLang="ko-KR" sz="2800" dirty="0">
                  <a:solidFill>
                    <a:srgbClr val="000000"/>
                  </a:solidFill>
                  <a:latin typeface="+mn-ea"/>
                  <a:cs typeface="Arial"/>
                  <a:sym typeface="Arial"/>
                </a:rPr>
                <a:t>EMR </a:t>
              </a:r>
              <a:r>
                <a:rPr lang="ko-KR" altLang="en-US" sz="2800" dirty="0">
                  <a:solidFill>
                    <a:srgbClr val="000000"/>
                  </a:solidFill>
                  <a:latin typeface="+mn-ea"/>
                  <a:cs typeface="Arial"/>
                  <a:sym typeface="Arial"/>
                </a:rPr>
                <a:t>정보를 정확하게 제공</a:t>
              </a:r>
              <a:endParaRPr lang="en-US" altLang="ko-KR" sz="2800" dirty="0">
                <a:solidFill>
                  <a:srgbClr val="000000"/>
                </a:solidFill>
                <a:latin typeface="+mn-ea"/>
                <a:cs typeface="Arial"/>
                <a:sym typeface="Arial"/>
              </a:endParaRPr>
            </a:p>
            <a:p>
              <a:pPr>
                <a:buClr>
                  <a:srgbClr val="000000"/>
                </a:buClr>
                <a:buSzPts val="2400"/>
              </a:pPr>
              <a:endParaRPr lang="en-US" altLang="ko-KR" sz="1600" dirty="0">
                <a:solidFill>
                  <a:srgbClr val="000000"/>
                </a:solidFill>
                <a:latin typeface="+mn-ea"/>
                <a:cs typeface="Arial"/>
                <a:sym typeface="Arial"/>
              </a:endParaRPr>
            </a:p>
            <a:p>
              <a:pPr>
                <a:lnSpc>
                  <a:spcPct val="150000"/>
                </a:lnSpc>
                <a:buClr>
                  <a:srgbClr val="000000"/>
                </a:buClr>
                <a:buSzPts val="2400"/>
              </a:pPr>
              <a:r>
                <a:rPr lang="en-US" altLang="ko-KR" sz="2800" b="1" dirty="0">
                  <a:solidFill>
                    <a:srgbClr val="000000"/>
                  </a:solidFill>
                  <a:latin typeface="+mn-ea"/>
                  <a:cs typeface="Arial"/>
                  <a:sym typeface="Arial"/>
                </a:rPr>
                <a:t>- </a:t>
              </a:r>
              <a:r>
                <a:rPr lang="ko-KR" altLang="en-US" sz="2800" b="1" dirty="0">
                  <a:solidFill>
                    <a:srgbClr val="000000"/>
                  </a:solidFill>
                  <a:latin typeface="+mn-ea"/>
                  <a:cs typeface="Arial"/>
                  <a:sym typeface="Arial"/>
                </a:rPr>
                <a:t>정보의 접근성 증진</a:t>
              </a:r>
              <a:endParaRPr lang="ko-KR" altLang="en-US" dirty="0">
                <a:solidFill>
                  <a:srgbClr val="000000"/>
                </a:solidFill>
                <a:latin typeface="+mn-ea"/>
                <a:cs typeface="Arial"/>
                <a:sym typeface="Arial"/>
              </a:endParaRPr>
            </a:p>
            <a:p>
              <a:pPr defTabSz="288000">
                <a:lnSpc>
                  <a:spcPct val="150000"/>
                </a:lnSpc>
                <a:buClr>
                  <a:srgbClr val="000000"/>
                </a:buClr>
                <a:buSzPts val="2000"/>
              </a:pPr>
              <a:r>
                <a:rPr lang="ko-KR" altLang="en-US" sz="2800" dirty="0">
                  <a:solidFill>
                    <a:srgbClr val="000000"/>
                  </a:solidFill>
                  <a:latin typeface="+mn-ea"/>
                  <a:cs typeface="Arial"/>
                  <a:sym typeface="Arial"/>
                </a:rPr>
                <a:t>   앱 서비스 이용 시</a:t>
              </a:r>
              <a:r>
                <a:rPr lang="en-US" altLang="ko-KR" sz="2800" dirty="0">
                  <a:solidFill>
                    <a:srgbClr val="000000"/>
                  </a:solidFill>
                  <a:latin typeface="+mn-ea"/>
                  <a:cs typeface="Arial"/>
                  <a:sym typeface="Arial"/>
                </a:rPr>
                <a:t>, </a:t>
              </a:r>
              <a:r>
                <a:rPr lang="ko-KR" altLang="en-US" sz="2800" dirty="0">
                  <a:solidFill>
                    <a:srgbClr val="000000"/>
                  </a:solidFill>
                  <a:latin typeface="+mn-ea"/>
                  <a:cs typeface="Arial"/>
                  <a:sym typeface="Arial"/>
                </a:rPr>
                <a:t>정보의 접근성 증진 및 클라우드 모바일 </a:t>
              </a:r>
              <a:endParaRPr lang="en-US" altLang="ko-KR" sz="2800" dirty="0">
                <a:solidFill>
                  <a:srgbClr val="000000"/>
                </a:solidFill>
                <a:latin typeface="+mn-ea"/>
                <a:cs typeface="Arial"/>
                <a:sym typeface="Arial"/>
              </a:endParaRPr>
            </a:p>
            <a:p>
              <a:pPr defTabSz="288000">
                <a:lnSpc>
                  <a:spcPct val="150000"/>
                </a:lnSpc>
                <a:buClr>
                  <a:srgbClr val="000000"/>
                </a:buClr>
                <a:buSzPts val="2000"/>
              </a:pPr>
              <a:r>
                <a:rPr lang="en-US" altLang="ko-KR" sz="2800" dirty="0">
                  <a:solidFill>
                    <a:srgbClr val="000000"/>
                  </a:solidFill>
                  <a:latin typeface="+mn-ea"/>
                  <a:cs typeface="Arial"/>
                  <a:sym typeface="Arial"/>
                </a:rPr>
                <a:t>   </a:t>
              </a:r>
              <a:r>
                <a:rPr lang="ko-KR" altLang="en-US" sz="2800" dirty="0">
                  <a:solidFill>
                    <a:srgbClr val="000000"/>
                  </a:solidFill>
                  <a:latin typeface="+mn-ea"/>
                  <a:cs typeface="Arial"/>
                  <a:sym typeface="Arial"/>
                </a:rPr>
                <a:t>플랫폼 활성화</a:t>
              </a:r>
              <a:endParaRPr lang="en-US" altLang="ko-KR" sz="2800" dirty="0">
                <a:solidFill>
                  <a:srgbClr val="000000"/>
                </a:solidFill>
                <a:latin typeface="+mn-ea"/>
                <a:cs typeface="Arial"/>
                <a:sym typeface="Arial"/>
              </a:endParaRPr>
            </a:p>
            <a:p>
              <a:pPr defTabSz="288000">
                <a:lnSpc>
                  <a:spcPct val="150000"/>
                </a:lnSpc>
                <a:buClr>
                  <a:srgbClr val="000000"/>
                </a:buClr>
                <a:buSzPts val="2000"/>
              </a:pPr>
              <a:endParaRPr lang="en-US" altLang="ko-KR" sz="1100" dirty="0">
                <a:solidFill>
                  <a:srgbClr val="000000"/>
                </a:solidFill>
                <a:latin typeface="+mn-ea"/>
                <a:cs typeface="Arial"/>
                <a:sym typeface="Arial"/>
              </a:endParaRPr>
            </a:p>
            <a:p>
              <a:pPr>
                <a:lnSpc>
                  <a:spcPct val="150000"/>
                </a:lnSpc>
                <a:buClr>
                  <a:srgbClr val="000000"/>
                </a:buClr>
                <a:buSzPts val="2000"/>
              </a:pPr>
              <a:r>
                <a:rPr lang="en-US" altLang="ko-KR" sz="2800" b="1" dirty="0">
                  <a:solidFill>
                    <a:srgbClr val="000000"/>
                  </a:solidFill>
                  <a:latin typeface="+mn-ea"/>
                  <a:cs typeface="Arial"/>
                  <a:sym typeface="Arial"/>
                </a:rPr>
                <a:t>- </a:t>
              </a:r>
              <a:r>
                <a:rPr lang="ko-KR" altLang="en-US" sz="2800" b="1" dirty="0">
                  <a:solidFill>
                    <a:srgbClr val="000000"/>
                  </a:solidFill>
                  <a:latin typeface="+mn-ea"/>
                  <a:cs typeface="Arial"/>
                  <a:sym typeface="Arial"/>
                </a:rPr>
                <a:t>업무 분배의 공정성 제고</a:t>
              </a:r>
              <a:endParaRPr lang="en-US" altLang="ko-KR" sz="2800" b="1" dirty="0">
                <a:solidFill>
                  <a:srgbClr val="000000"/>
                </a:solidFill>
                <a:latin typeface="+mn-ea"/>
                <a:cs typeface="Arial"/>
                <a:sym typeface="Arial"/>
              </a:endParaRPr>
            </a:p>
            <a:p>
              <a:pPr>
                <a:lnSpc>
                  <a:spcPct val="150000"/>
                </a:lnSpc>
                <a:buClr>
                  <a:srgbClr val="000000"/>
                </a:buClr>
                <a:buSzPts val="2000"/>
              </a:pPr>
              <a:r>
                <a:rPr lang="en-US" altLang="ko-KR" sz="2800" dirty="0">
                  <a:effectLst/>
                  <a:latin typeface="맑은 고딕" panose="020B0503020000020004" pitchFamily="50" charset="-127"/>
                  <a:cs typeface="맑은 고딕" panose="020B0503020000020004" pitchFamily="50" charset="-127"/>
                </a:rPr>
                <a:t>   </a:t>
              </a:r>
              <a:r>
                <a:rPr lang="en-US" altLang="ko-KR" sz="2800" dirty="0" err="1">
                  <a:effectLst/>
                  <a:latin typeface="맑은 고딕" panose="020B0503020000020004" pitchFamily="50" charset="-127"/>
                  <a:cs typeface="맑은 고딕" panose="020B0503020000020004" pitchFamily="50" charset="-127"/>
                </a:rPr>
                <a:t>스케줄링</a:t>
              </a:r>
              <a:r>
                <a:rPr lang="en-US" altLang="ko-KR" sz="2800" dirty="0">
                  <a:effectLst/>
                  <a:latin typeface="맑은 고딕" panose="020B0503020000020004" pitchFamily="50" charset="-127"/>
                  <a:cs typeface="맑은 고딕" panose="020B0503020000020004" pitchFamily="50" charset="-127"/>
                </a:rPr>
                <a:t>, </a:t>
              </a:r>
              <a:r>
                <a:rPr lang="en-US" altLang="ko-KR" sz="2800" dirty="0" err="1">
                  <a:effectLst/>
                  <a:latin typeface="맑은 고딕" panose="020B0503020000020004" pitchFamily="50" charset="-127"/>
                  <a:cs typeface="맑은 고딕" panose="020B0503020000020004" pitchFamily="50" charset="-127"/>
                </a:rPr>
                <a:t>의무기록</a:t>
              </a:r>
              <a:r>
                <a:rPr lang="en-US" altLang="ko-KR" sz="2800" dirty="0">
                  <a:effectLst/>
                  <a:latin typeface="맑은 고딕" panose="020B0503020000020004" pitchFamily="50" charset="-127"/>
                  <a:cs typeface="맑은 고딕" panose="020B0503020000020004" pitchFamily="50" charset="-127"/>
                </a:rPr>
                <a:t> </a:t>
              </a:r>
              <a:r>
                <a:rPr lang="en-US" altLang="ko-KR" sz="2800" dirty="0" err="1">
                  <a:effectLst/>
                  <a:latin typeface="맑은 고딕" panose="020B0503020000020004" pitchFamily="50" charset="-127"/>
                  <a:cs typeface="맑은 고딕" panose="020B0503020000020004" pitchFamily="50" charset="-127"/>
                </a:rPr>
                <a:t>확인</a:t>
              </a:r>
              <a:r>
                <a:rPr lang="en-US" altLang="ko-KR" sz="2800" dirty="0">
                  <a:effectLst/>
                  <a:latin typeface="맑은 고딕" panose="020B0503020000020004" pitchFamily="50" charset="-127"/>
                  <a:cs typeface="맑은 고딕" panose="020B0503020000020004" pitchFamily="50" charset="-127"/>
                </a:rPr>
                <a:t>, </a:t>
              </a:r>
              <a:r>
                <a:rPr lang="en-US" altLang="ko-KR" sz="2800" dirty="0" err="1">
                  <a:effectLst/>
                  <a:latin typeface="맑은 고딕" panose="020B0503020000020004" pitchFamily="50" charset="-127"/>
                  <a:cs typeface="맑은 고딕" panose="020B0503020000020004" pitchFamily="50" charset="-127"/>
                </a:rPr>
                <a:t>인수인계</a:t>
              </a:r>
              <a:r>
                <a:rPr lang="en-US" altLang="ko-KR" sz="2800" dirty="0">
                  <a:effectLst/>
                  <a:latin typeface="맑은 고딕" panose="020B0503020000020004" pitchFamily="50" charset="-127"/>
                  <a:cs typeface="맑은 고딕" panose="020B0503020000020004" pitchFamily="50" charset="-127"/>
                </a:rPr>
                <a:t>, </a:t>
              </a:r>
              <a:r>
                <a:rPr lang="en-US" altLang="ko-KR" sz="2800" dirty="0" err="1">
                  <a:effectLst/>
                  <a:latin typeface="맑은 고딕" panose="020B0503020000020004" pitchFamily="50" charset="-127"/>
                  <a:cs typeface="맑은 고딕" panose="020B0503020000020004" pitchFamily="50" charset="-127"/>
                </a:rPr>
                <a:t>투약관리</a:t>
              </a:r>
              <a:r>
                <a:rPr lang="en-US" altLang="ko-KR" sz="2800" dirty="0">
                  <a:effectLst/>
                  <a:latin typeface="맑은 고딕" panose="020B0503020000020004" pitchFamily="50" charset="-127"/>
                  <a:cs typeface="맑은 고딕" panose="020B0503020000020004" pitchFamily="50" charset="-127"/>
                </a:rPr>
                <a:t> </a:t>
              </a:r>
              <a:r>
                <a:rPr lang="ko-KR" altLang="en-US" sz="2800" dirty="0">
                  <a:effectLst/>
                  <a:latin typeface="맑은 고딕" panose="020B0503020000020004" pitchFamily="50" charset="-127"/>
                  <a:cs typeface="맑은 고딕" panose="020B0503020000020004" pitchFamily="50" charset="-127"/>
                </a:rPr>
                <a:t>등 환자 정보의 </a:t>
              </a:r>
              <a:endParaRPr lang="en-US" altLang="ko-KR" sz="2800" dirty="0">
                <a:effectLst/>
                <a:latin typeface="맑은 고딕" panose="020B0503020000020004" pitchFamily="50" charset="-127"/>
                <a:cs typeface="맑은 고딕" panose="020B0503020000020004" pitchFamily="50" charset="-127"/>
              </a:endParaRPr>
            </a:p>
            <a:p>
              <a:pPr>
                <a:lnSpc>
                  <a:spcPct val="150000"/>
                </a:lnSpc>
                <a:buClr>
                  <a:srgbClr val="000000"/>
                </a:buClr>
                <a:buSzPts val="2000"/>
              </a:pPr>
              <a:r>
                <a:rPr lang="ko-KR" altLang="en-US" sz="2800" dirty="0">
                  <a:effectLst/>
                  <a:latin typeface="맑은 고딕" panose="020B0503020000020004" pitchFamily="50" charset="-127"/>
                  <a:cs typeface="맑은 고딕" panose="020B0503020000020004" pitchFamily="50" charset="-127"/>
                </a:rPr>
                <a:t>   분산에 </a:t>
              </a:r>
              <a:r>
                <a:rPr lang="ko-KR" altLang="en-US" sz="2800" dirty="0">
                  <a:latin typeface="맑은 고딕" panose="020B0503020000020004" pitchFamily="50" charset="-127"/>
                  <a:cs typeface="맑은 고딕" panose="020B0503020000020004" pitchFamily="50" charset="-127"/>
                </a:rPr>
                <a:t>따</a:t>
              </a:r>
              <a:r>
                <a:rPr lang="ko-KR" altLang="en-US" sz="2800" dirty="0">
                  <a:effectLst/>
                  <a:latin typeface="맑은 고딕" panose="020B0503020000020004" pitchFamily="50" charset="-127"/>
                  <a:cs typeface="맑은 고딕" panose="020B0503020000020004" pitchFamily="50" charset="-127"/>
                </a:rPr>
                <a:t>른 업무 파악</a:t>
              </a:r>
              <a:endParaRPr lang="en-US" altLang="ko-KR" sz="2800" dirty="0">
                <a:solidFill>
                  <a:srgbClr val="000000"/>
                </a:solidFill>
                <a:latin typeface="+mn-ea"/>
                <a:cs typeface="Arial"/>
                <a:sym typeface="Arial"/>
              </a:endParaRPr>
            </a:p>
            <a:p>
              <a:pPr>
                <a:buClr>
                  <a:srgbClr val="000000"/>
                </a:buClr>
                <a:buSzPts val="2000"/>
              </a:pPr>
              <a:endParaRPr lang="en-US" altLang="ko-KR" sz="1600" dirty="0">
                <a:solidFill>
                  <a:srgbClr val="000000"/>
                </a:solidFill>
                <a:latin typeface="+mn-ea"/>
                <a:cs typeface="Arial"/>
                <a:sym typeface="Arial"/>
              </a:endParaRPr>
            </a:p>
            <a:p>
              <a:pPr>
                <a:lnSpc>
                  <a:spcPct val="150000"/>
                </a:lnSpc>
                <a:buClr>
                  <a:srgbClr val="000000"/>
                </a:buClr>
                <a:buSzPts val="2400"/>
              </a:pPr>
              <a:r>
                <a:rPr lang="en-US" altLang="ko-KR" sz="2800" b="1" dirty="0">
                  <a:solidFill>
                    <a:srgbClr val="000000"/>
                  </a:solidFill>
                  <a:latin typeface="+mn-ea"/>
                  <a:cs typeface="Arial"/>
                  <a:sym typeface="Arial"/>
                </a:rPr>
                <a:t>- </a:t>
              </a:r>
              <a:r>
                <a:rPr lang="ko-KR" altLang="en-US" sz="2800" b="1" dirty="0">
                  <a:solidFill>
                    <a:srgbClr val="000000"/>
                  </a:solidFill>
                  <a:latin typeface="+mn-ea"/>
                  <a:cs typeface="Arial"/>
                  <a:sym typeface="Arial"/>
                </a:rPr>
                <a:t>간호사의 편의성 증진</a:t>
              </a:r>
              <a:endParaRPr lang="ko-KR" altLang="en-US" b="1" dirty="0">
                <a:solidFill>
                  <a:srgbClr val="000000"/>
                </a:solidFill>
                <a:latin typeface="+mn-ea"/>
                <a:cs typeface="Arial"/>
                <a:sym typeface="Arial"/>
              </a:endParaRPr>
            </a:p>
            <a:p>
              <a:pPr>
                <a:lnSpc>
                  <a:spcPct val="150000"/>
                </a:lnSpc>
                <a:buClr>
                  <a:srgbClr val="000000"/>
                </a:buClr>
                <a:buSzPts val="2000"/>
              </a:pPr>
              <a:r>
                <a:rPr lang="ko-KR" altLang="en-US" sz="2800" b="1" dirty="0">
                  <a:solidFill>
                    <a:srgbClr val="000000"/>
                  </a:solidFill>
                  <a:latin typeface="+mn-ea"/>
                  <a:cs typeface="Arial"/>
                  <a:sym typeface="Arial"/>
                </a:rPr>
                <a:t>   </a:t>
              </a:r>
              <a:r>
                <a:rPr lang="ko-KR" altLang="en-US" sz="2800" dirty="0">
                  <a:solidFill>
                    <a:srgbClr val="000000"/>
                  </a:solidFill>
                  <a:latin typeface="+mn-ea"/>
                  <a:cs typeface="Arial"/>
                  <a:sym typeface="Arial"/>
                </a:rPr>
                <a:t>업무 및 일정 관리 편의성 증진</a:t>
              </a:r>
              <a:endParaRPr lang="en-US" altLang="ko-KR" sz="2800" b="1" dirty="0">
                <a:solidFill>
                  <a:srgbClr val="000000"/>
                </a:solidFill>
                <a:latin typeface="+mn-ea"/>
                <a:cs typeface="Arial"/>
                <a:sym typeface="Arial"/>
              </a:endParaRPr>
            </a:p>
          </p:txBody>
        </p:sp>
        <p:sp>
          <p:nvSpPr>
            <p:cNvPr id="136" name="사각형: 둥근 모서리 30">
              <a:extLst>
                <a:ext uri="{FF2B5EF4-FFF2-40B4-BE49-F238E27FC236}">
                  <a16:creationId xmlns:a16="http://schemas.microsoft.com/office/drawing/2014/main" id="{89BC6A9E-2EF7-F28B-3393-C48DACBDAD80}"/>
                </a:ext>
              </a:extLst>
            </p:cNvPr>
            <p:cNvSpPr/>
            <p:nvPr/>
          </p:nvSpPr>
          <p:spPr>
            <a:xfrm>
              <a:off x="14872274" y="9051085"/>
              <a:ext cx="13191053" cy="7105497"/>
            </a:xfrm>
            <a:prstGeom prst="roundRect">
              <a:avLst>
                <a:gd name="adj" fmla="val 2895"/>
              </a:avLst>
            </a:prstGeom>
            <a:noFill/>
            <a:ln w="1905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</p:grpSp>
    </p:spTree>
    <p:extLst>
      <p:ext uri="{BB962C8B-B14F-4D97-AF65-F5344CB8AC3E}">
        <p14:creationId xmlns:p14="http://schemas.microsoft.com/office/powerpoint/2010/main" val="13241237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251</TotalTime>
  <Words>316</Words>
  <Application>Microsoft Office PowerPoint</Application>
  <PresentationFormat>사용자 지정</PresentationFormat>
  <Paragraphs>57</Paragraphs>
  <Slides>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</vt:i4>
      </vt:variant>
    </vt:vector>
  </HeadingPairs>
  <TitlesOfParts>
    <vt:vector size="7" baseType="lpstr">
      <vt:lpstr>HY견고딕</vt:lpstr>
      <vt:lpstr>맑은 고딕</vt:lpstr>
      <vt:lpstr>Arial</vt:lpstr>
      <vt:lpstr>Calibri</vt:lpstr>
      <vt:lpstr>Calibri Light</vt:lpstr>
      <vt:lpstr>Office 테마</vt:lpstr>
      <vt:lpstr>NFU2.0 (Nurse For U) 전자의무기록 기반 간호사 업무 보조 애플리케이션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과제 제목 입력</dc:title>
  <dc:creator>박 지현</dc:creator>
  <cp:lastModifiedBy>권익현</cp:lastModifiedBy>
  <cp:revision>19</cp:revision>
  <dcterms:created xsi:type="dcterms:W3CDTF">2021-10-28T07:04:40Z</dcterms:created>
  <dcterms:modified xsi:type="dcterms:W3CDTF">2022-06-17T13:52:24Z</dcterms:modified>
</cp:coreProperties>
</file>